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8"/>
    <p:restoredTop sz="94720"/>
  </p:normalViewPr>
  <p:slideViewPr>
    <p:cSldViewPr snapToGrid="0" snapToObjects="1">
      <p:cViewPr varScale="1">
        <p:scale>
          <a:sx n="158" d="100"/>
          <a:sy n="158" d="100"/>
        </p:scale>
        <p:origin x="173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3EC146-BA71-4231-8834-3644ADF63D2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68694C6-807C-4321-8148-8697FF81A6B3}">
      <dgm:prSet/>
      <dgm:spPr/>
      <dgm:t>
        <a:bodyPr/>
        <a:lstStyle/>
        <a:p>
          <a:r>
            <a:rPr lang="en-US"/>
            <a:t>Консолідація інтелектуального потенціалу</a:t>
          </a:r>
        </a:p>
      </dgm:t>
    </dgm:pt>
    <dgm:pt modelId="{6F899ADB-9EBF-486B-96C0-F53457B35C95}" type="parTrans" cxnId="{03A5DA87-7CCF-49BA-A2F0-AAA7A4381BDA}">
      <dgm:prSet/>
      <dgm:spPr/>
      <dgm:t>
        <a:bodyPr/>
        <a:lstStyle/>
        <a:p>
          <a:endParaRPr lang="en-US"/>
        </a:p>
      </dgm:t>
    </dgm:pt>
    <dgm:pt modelId="{D1B00494-BE22-42E6-9CFD-281B43042E67}" type="sibTrans" cxnId="{03A5DA87-7CCF-49BA-A2F0-AAA7A4381BDA}">
      <dgm:prSet/>
      <dgm:spPr/>
      <dgm:t>
        <a:bodyPr/>
        <a:lstStyle/>
        <a:p>
          <a:endParaRPr lang="en-US"/>
        </a:p>
      </dgm:t>
    </dgm:pt>
    <dgm:pt modelId="{A9AE6DB4-704F-43BA-9A9E-31AEE3F08B1D}">
      <dgm:prSet/>
      <dgm:spPr/>
      <dgm:t>
        <a:bodyPr/>
        <a:lstStyle/>
        <a:p>
          <a:r>
            <a:rPr lang="en-US"/>
            <a:t>Збереження людського капіталу</a:t>
          </a:r>
        </a:p>
      </dgm:t>
    </dgm:pt>
    <dgm:pt modelId="{C2B16560-954E-4AD1-9B8C-5EF312DE12E5}" type="parTrans" cxnId="{863E58D4-DD8D-455B-9176-C3500A156AF4}">
      <dgm:prSet/>
      <dgm:spPr/>
      <dgm:t>
        <a:bodyPr/>
        <a:lstStyle/>
        <a:p>
          <a:endParaRPr lang="en-US"/>
        </a:p>
      </dgm:t>
    </dgm:pt>
    <dgm:pt modelId="{73AD876F-431A-425B-B5D5-135CDEABCCF2}" type="sibTrans" cxnId="{863E58D4-DD8D-455B-9176-C3500A156AF4}">
      <dgm:prSet/>
      <dgm:spPr/>
      <dgm:t>
        <a:bodyPr/>
        <a:lstStyle/>
        <a:p>
          <a:endParaRPr lang="en-US"/>
        </a:p>
      </dgm:t>
    </dgm:pt>
    <dgm:pt modelId="{28DD028E-7620-4CE9-948A-B1CF21751F05}">
      <dgm:prSet/>
      <dgm:spPr/>
      <dgm:t>
        <a:bodyPr/>
        <a:lstStyle/>
        <a:p>
          <a:r>
            <a:rPr lang="en-US"/>
            <a:t>Розвиток освіти і науки в умовах війни</a:t>
          </a:r>
        </a:p>
      </dgm:t>
    </dgm:pt>
    <dgm:pt modelId="{CEB1ED16-C431-4841-8969-62549AF1A09C}" type="parTrans" cxnId="{86C37F89-FF6D-4419-953E-2813C471B79C}">
      <dgm:prSet/>
      <dgm:spPr/>
      <dgm:t>
        <a:bodyPr/>
        <a:lstStyle/>
        <a:p>
          <a:endParaRPr lang="en-US"/>
        </a:p>
      </dgm:t>
    </dgm:pt>
    <dgm:pt modelId="{643A41E9-A574-4C0C-AA8A-B3BB8880AFD9}" type="sibTrans" cxnId="{86C37F89-FF6D-4419-953E-2813C471B79C}">
      <dgm:prSet/>
      <dgm:spPr/>
      <dgm:t>
        <a:bodyPr/>
        <a:lstStyle/>
        <a:p>
          <a:endParaRPr lang="en-US"/>
        </a:p>
      </dgm:t>
    </dgm:pt>
    <dgm:pt modelId="{062B6B1E-1F08-184E-A4FA-C2794F83D975}" type="pres">
      <dgm:prSet presAssocID="{2B3EC146-BA71-4231-8834-3644ADF63D2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061A49D-E678-A945-A01B-7259146B44FA}" type="pres">
      <dgm:prSet presAssocID="{868694C6-807C-4321-8148-8697FF81A6B3}" presName="hierRoot1" presStyleCnt="0"/>
      <dgm:spPr/>
    </dgm:pt>
    <dgm:pt modelId="{DC370B80-5514-B74B-9DF3-F83EE132581D}" type="pres">
      <dgm:prSet presAssocID="{868694C6-807C-4321-8148-8697FF81A6B3}" presName="composite" presStyleCnt="0"/>
      <dgm:spPr/>
    </dgm:pt>
    <dgm:pt modelId="{BE82ABFA-7D2B-D545-9752-29C7B1C75F8D}" type="pres">
      <dgm:prSet presAssocID="{868694C6-807C-4321-8148-8697FF81A6B3}" presName="background" presStyleLbl="node0" presStyleIdx="0" presStyleCnt="3"/>
      <dgm:spPr/>
    </dgm:pt>
    <dgm:pt modelId="{63EC014A-674F-2849-B71F-E7A92351EE64}" type="pres">
      <dgm:prSet presAssocID="{868694C6-807C-4321-8148-8697FF81A6B3}" presName="text" presStyleLbl="fgAcc0" presStyleIdx="0" presStyleCnt="3">
        <dgm:presLayoutVars>
          <dgm:chPref val="3"/>
        </dgm:presLayoutVars>
      </dgm:prSet>
      <dgm:spPr/>
    </dgm:pt>
    <dgm:pt modelId="{15C30EE7-7EA8-344E-AD41-138E0F96CE38}" type="pres">
      <dgm:prSet presAssocID="{868694C6-807C-4321-8148-8697FF81A6B3}" presName="hierChild2" presStyleCnt="0"/>
      <dgm:spPr/>
    </dgm:pt>
    <dgm:pt modelId="{C3C06AD6-1795-0C4E-8684-110A877ED222}" type="pres">
      <dgm:prSet presAssocID="{A9AE6DB4-704F-43BA-9A9E-31AEE3F08B1D}" presName="hierRoot1" presStyleCnt="0"/>
      <dgm:spPr/>
    </dgm:pt>
    <dgm:pt modelId="{DB1392CF-DB70-874B-9C22-FDA64A1FEAD7}" type="pres">
      <dgm:prSet presAssocID="{A9AE6DB4-704F-43BA-9A9E-31AEE3F08B1D}" presName="composite" presStyleCnt="0"/>
      <dgm:spPr/>
    </dgm:pt>
    <dgm:pt modelId="{4979635E-C505-E740-A3EF-F1A49397DD70}" type="pres">
      <dgm:prSet presAssocID="{A9AE6DB4-704F-43BA-9A9E-31AEE3F08B1D}" presName="background" presStyleLbl="node0" presStyleIdx="1" presStyleCnt="3"/>
      <dgm:spPr/>
    </dgm:pt>
    <dgm:pt modelId="{CC3D4859-8ABF-344C-8509-B2286F33AD5F}" type="pres">
      <dgm:prSet presAssocID="{A9AE6DB4-704F-43BA-9A9E-31AEE3F08B1D}" presName="text" presStyleLbl="fgAcc0" presStyleIdx="1" presStyleCnt="3">
        <dgm:presLayoutVars>
          <dgm:chPref val="3"/>
        </dgm:presLayoutVars>
      </dgm:prSet>
      <dgm:spPr/>
    </dgm:pt>
    <dgm:pt modelId="{50663A57-07E7-E848-969D-72DE75D5B65C}" type="pres">
      <dgm:prSet presAssocID="{A9AE6DB4-704F-43BA-9A9E-31AEE3F08B1D}" presName="hierChild2" presStyleCnt="0"/>
      <dgm:spPr/>
    </dgm:pt>
    <dgm:pt modelId="{EF92B79D-42DC-F548-A629-356C27A0EB15}" type="pres">
      <dgm:prSet presAssocID="{28DD028E-7620-4CE9-948A-B1CF21751F05}" presName="hierRoot1" presStyleCnt="0"/>
      <dgm:spPr/>
    </dgm:pt>
    <dgm:pt modelId="{79A7997F-D2B5-E947-98F1-97D89E97D805}" type="pres">
      <dgm:prSet presAssocID="{28DD028E-7620-4CE9-948A-B1CF21751F05}" presName="composite" presStyleCnt="0"/>
      <dgm:spPr/>
    </dgm:pt>
    <dgm:pt modelId="{F0AECACF-91E0-564A-9F56-A42F640D1D05}" type="pres">
      <dgm:prSet presAssocID="{28DD028E-7620-4CE9-948A-B1CF21751F05}" presName="background" presStyleLbl="node0" presStyleIdx="2" presStyleCnt="3"/>
      <dgm:spPr/>
    </dgm:pt>
    <dgm:pt modelId="{4658DEC8-7A61-114E-87F7-CCED432720F1}" type="pres">
      <dgm:prSet presAssocID="{28DD028E-7620-4CE9-948A-B1CF21751F05}" presName="text" presStyleLbl="fgAcc0" presStyleIdx="2" presStyleCnt="3">
        <dgm:presLayoutVars>
          <dgm:chPref val="3"/>
        </dgm:presLayoutVars>
      </dgm:prSet>
      <dgm:spPr/>
    </dgm:pt>
    <dgm:pt modelId="{59FFF22D-6958-AE49-9160-A41D243F503A}" type="pres">
      <dgm:prSet presAssocID="{28DD028E-7620-4CE9-948A-B1CF21751F05}" presName="hierChild2" presStyleCnt="0"/>
      <dgm:spPr/>
    </dgm:pt>
  </dgm:ptLst>
  <dgm:cxnLst>
    <dgm:cxn modelId="{35E59843-BD34-9347-9B53-2B4A8CF8E134}" type="presOf" srcId="{28DD028E-7620-4CE9-948A-B1CF21751F05}" destId="{4658DEC8-7A61-114E-87F7-CCED432720F1}" srcOrd="0" destOrd="0" presId="urn:microsoft.com/office/officeart/2005/8/layout/hierarchy1"/>
    <dgm:cxn modelId="{E47E9851-7A8B-4A4B-9838-40E4F2245094}" type="presOf" srcId="{A9AE6DB4-704F-43BA-9A9E-31AEE3F08B1D}" destId="{CC3D4859-8ABF-344C-8509-B2286F33AD5F}" srcOrd="0" destOrd="0" presId="urn:microsoft.com/office/officeart/2005/8/layout/hierarchy1"/>
    <dgm:cxn modelId="{03A5DA87-7CCF-49BA-A2F0-AAA7A4381BDA}" srcId="{2B3EC146-BA71-4231-8834-3644ADF63D27}" destId="{868694C6-807C-4321-8148-8697FF81A6B3}" srcOrd="0" destOrd="0" parTransId="{6F899ADB-9EBF-486B-96C0-F53457B35C95}" sibTransId="{D1B00494-BE22-42E6-9CFD-281B43042E67}"/>
    <dgm:cxn modelId="{86C37F89-FF6D-4419-953E-2813C471B79C}" srcId="{2B3EC146-BA71-4231-8834-3644ADF63D27}" destId="{28DD028E-7620-4CE9-948A-B1CF21751F05}" srcOrd="2" destOrd="0" parTransId="{CEB1ED16-C431-4841-8969-62549AF1A09C}" sibTransId="{643A41E9-A574-4C0C-AA8A-B3BB8880AFD9}"/>
    <dgm:cxn modelId="{569B2698-EF29-E64A-853C-FCE51627CB6D}" type="presOf" srcId="{2B3EC146-BA71-4231-8834-3644ADF63D27}" destId="{062B6B1E-1F08-184E-A4FA-C2794F83D975}" srcOrd="0" destOrd="0" presId="urn:microsoft.com/office/officeart/2005/8/layout/hierarchy1"/>
    <dgm:cxn modelId="{E25EADCA-526E-A24B-B616-F127468CC00D}" type="presOf" srcId="{868694C6-807C-4321-8148-8697FF81A6B3}" destId="{63EC014A-674F-2849-B71F-E7A92351EE64}" srcOrd="0" destOrd="0" presId="urn:microsoft.com/office/officeart/2005/8/layout/hierarchy1"/>
    <dgm:cxn modelId="{863E58D4-DD8D-455B-9176-C3500A156AF4}" srcId="{2B3EC146-BA71-4231-8834-3644ADF63D27}" destId="{A9AE6DB4-704F-43BA-9A9E-31AEE3F08B1D}" srcOrd="1" destOrd="0" parTransId="{C2B16560-954E-4AD1-9B8C-5EF312DE12E5}" sibTransId="{73AD876F-431A-425B-B5D5-135CDEABCCF2}"/>
    <dgm:cxn modelId="{843A5C24-8879-8847-9BB9-05066755B449}" type="presParOf" srcId="{062B6B1E-1F08-184E-A4FA-C2794F83D975}" destId="{E061A49D-E678-A945-A01B-7259146B44FA}" srcOrd="0" destOrd="0" presId="urn:microsoft.com/office/officeart/2005/8/layout/hierarchy1"/>
    <dgm:cxn modelId="{5507DD7C-5D63-EC4B-9E29-2D050F20C767}" type="presParOf" srcId="{E061A49D-E678-A945-A01B-7259146B44FA}" destId="{DC370B80-5514-B74B-9DF3-F83EE132581D}" srcOrd="0" destOrd="0" presId="urn:microsoft.com/office/officeart/2005/8/layout/hierarchy1"/>
    <dgm:cxn modelId="{C05C845D-2DD3-8945-A470-1CDA64F71542}" type="presParOf" srcId="{DC370B80-5514-B74B-9DF3-F83EE132581D}" destId="{BE82ABFA-7D2B-D545-9752-29C7B1C75F8D}" srcOrd="0" destOrd="0" presId="urn:microsoft.com/office/officeart/2005/8/layout/hierarchy1"/>
    <dgm:cxn modelId="{2F91CE1A-CFAD-D443-996F-0C4AD6BDED1B}" type="presParOf" srcId="{DC370B80-5514-B74B-9DF3-F83EE132581D}" destId="{63EC014A-674F-2849-B71F-E7A92351EE64}" srcOrd="1" destOrd="0" presId="urn:microsoft.com/office/officeart/2005/8/layout/hierarchy1"/>
    <dgm:cxn modelId="{37A89B92-1C9E-0040-9F82-B91E2F805E57}" type="presParOf" srcId="{E061A49D-E678-A945-A01B-7259146B44FA}" destId="{15C30EE7-7EA8-344E-AD41-138E0F96CE38}" srcOrd="1" destOrd="0" presId="urn:microsoft.com/office/officeart/2005/8/layout/hierarchy1"/>
    <dgm:cxn modelId="{0BEE4562-305F-4545-83CD-6451FD02AF2E}" type="presParOf" srcId="{062B6B1E-1F08-184E-A4FA-C2794F83D975}" destId="{C3C06AD6-1795-0C4E-8684-110A877ED222}" srcOrd="1" destOrd="0" presId="urn:microsoft.com/office/officeart/2005/8/layout/hierarchy1"/>
    <dgm:cxn modelId="{64E2D68B-AA37-3A4E-8CC6-A533995026B5}" type="presParOf" srcId="{C3C06AD6-1795-0C4E-8684-110A877ED222}" destId="{DB1392CF-DB70-874B-9C22-FDA64A1FEAD7}" srcOrd="0" destOrd="0" presId="urn:microsoft.com/office/officeart/2005/8/layout/hierarchy1"/>
    <dgm:cxn modelId="{793D17E6-C821-9D4E-A454-753B2C091B56}" type="presParOf" srcId="{DB1392CF-DB70-874B-9C22-FDA64A1FEAD7}" destId="{4979635E-C505-E740-A3EF-F1A49397DD70}" srcOrd="0" destOrd="0" presId="urn:microsoft.com/office/officeart/2005/8/layout/hierarchy1"/>
    <dgm:cxn modelId="{EF0964FE-9B59-F243-A07F-C0D4AEC1F1D9}" type="presParOf" srcId="{DB1392CF-DB70-874B-9C22-FDA64A1FEAD7}" destId="{CC3D4859-8ABF-344C-8509-B2286F33AD5F}" srcOrd="1" destOrd="0" presId="urn:microsoft.com/office/officeart/2005/8/layout/hierarchy1"/>
    <dgm:cxn modelId="{CF154ABE-2D80-D946-9981-4A0030EB5309}" type="presParOf" srcId="{C3C06AD6-1795-0C4E-8684-110A877ED222}" destId="{50663A57-07E7-E848-969D-72DE75D5B65C}" srcOrd="1" destOrd="0" presId="urn:microsoft.com/office/officeart/2005/8/layout/hierarchy1"/>
    <dgm:cxn modelId="{AEC0F706-52C7-AB4E-B6F7-D297FACD87D8}" type="presParOf" srcId="{062B6B1E-1F08-184E-A4FA-C2794F83D975}" destId="{EF92B79D-42DC-F548-A629-356C27A0EB15}" srcOrd="2" destOrd="0" presId="urn:microsoft.com/office/officeart/2005/8/layout/hierarchy1"/>
    <dgm:cxn modelId="{87F0D647-41DA-2C47-B04C-3818ADA621E7}" type="presParOf" srcId="{EF92B79D-42DC-F548-A629-356C27A0EB15}" destId="{79A7997F-D2B5-E947-98F1-97D89E97D805}" srcOrd="0" destOrd="0" presId="urn:microsoft.com/office/officeart/2005/8/layout/hierarchy1"/>
    <dgm:cxn modelId="{274A9239-E1C1-6C4F-AEB2-84E65AF79F91}" type="presParOf" srcId="{79A7997F-D2B5-E947-98F1-97D89E97D805}" destId="{F0AECACF-91E0-564A-9F56-A42F640D1D05}" srcOrd="0" destOrd="0" presId="urn:microsoft.com/office/officeart/2005/8/layout/hierarchy1"/>
    <dgm:cxn modelId="{EB721B21-0B66-CF4B-B467-E5AA01FBC1EB}" type="presParOf" srcId="{79A7997F-D2B5-E947-98F1-97D89E97D805}" destId="{4658DEC8-7A61-114E-87F7-CCED432720F1}" srcOrd="1" destOrd="0" presId="urn:microsoft.com/office/officeart/2005/8/layout/hierarchy1"/>
    <dgm:cxn modelId="{34C70D98-D83C-0943-AC79-7502506DF9CA}" type="presParOf" srcId="{EF92B79D-42DC-F548-A629-356C27A0EB15}" destId="{59FFF22D-6958-AE49-9160-A41D243F50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431ED5-8302-4F44-9384-2723BB60128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C4E52FE-7A0C-48F6-879A-4176ECFAAB08}">
      <dgm:prSet/>
      <dgm:spPr/>
      <dgm:t>
        <a:bodyPr/>
        <a:lstStyle/>
        <a:p>
          <a:r>
            <a:rPr lang="en-US"/>
            <a:t>Повномасштабна війна спричинила релокацію багатьох університетів та наукових установ.</a:t>
          </a:r>
        </a:p>
      </dgm:t>
    </dgm:pt>
    <dgm:pt modelId="{CAB1C48C-748F-468E-8966-10BA15AF3C86}" type="parTrans" cxnId="{F27966F1-ACCB-4680-87C7-48732A24822C}">
      <dgm:prSet/>
      <dgm:spPr/>
      <dgm:t>
        <a:bodyPr/>
        <a:lstStyle/>
        <a:p>
          <a:endParaRPr lang="en-US"/>
        </a:p>
      </dgm:t>
    </dgm:pt>
    <dgm:pt modelId="{0B2FEA7F-3477-4446-A793-A7EB8AC90D96}" type="sibTrans" cxnId="{F27966F1-ACCB-4680-87C7-48732A24822C}">
      <dgm:prSet/>
      <dgm:spPr/>
      <dgm:t>
        <a:bodyPr/>
        <a:lstStyle/>
        <a:p>
          <a:endParaRPr lang="en-US"/>
        </a:p>
      </dgm:t>
    </dgm:pt>
    <dgm:pt modelId="{20F66B9A-BBB6-4741-829E-AFD8414819A8}">
      <dgm:prSet/>
      <dgm:spPr/>
      <dgm:t>
        <a:bodyPr/>
        <a:lstStyle/>
        <a:p>
          <a:r>
            <a:rPr lang="en-US"/>
            <a:t>Заклади втратили матеріальну базу та змушені були змінити місце діяльності.</a:t>
          </a:r>
        </a:p>
      </dgm:t>
    </dgm:pt>
    <dgm:pt modelId="{69F1D0AA-D186-4C56-8076-FC76565C24F0}" type="parTrans" cxnId="{60D2556E-DA01-49F6-B793-0A572F5B5B22}">
      <dgm:prSet/>
      <dgm:spPr/>
      <dgm:t>
        <a:bodyPr/>
        <a:lstStyle/>
        <a:p>
          <a:endParaRPr lang="en-US"/>
        </a:p>
      </dgm:t>
    </dgm:pt>
    <dgm:pt modelId="{A89E5E3E-356D-4512-A62C-AF96295122A9}" type="sibTrans" cxnId="{60D2556E-DA01-49F6-B793-0A572F5B5B22}">
      <dgm:prSet/>
      <dgm:spPr/>
      <dgm:t>
        <a:bodyPr/>
        <a:lstStyle/>
        <a:p>
          <a:endParaRPr lang="en-US"/>
        </a:p>
      </dgm:t>
    </dgm:pt>
    <dgm:pt modelId="{65587BC8-B233-4B38-AE60-03527206356A}">
      <dgm:prSet/>
      <dgm:spPr/>
      <dgm:t>
        <a:bodyPr/>
        <a:lstStyle/>
        <a:p>
          <a:r>
            <a:rPr lang="en-US"/>
            <a:t>Разом з тим збережено викладачів, наукові школи та студентські спільноти.</a:t>
          </a:r>
        </a:p>
      </dgm:t>
    </dgm:pt>
    <dgm:pt modelId="{EF2024FC-E12A-407C-9DBD-BAF0BE67D4B4}" type="parTrans" cxnId="{46A10308-6799-4509-AA8F-177D9E8B832F}">
      <dgm:prSet/>
      <dgm:spPr/>
      <dgm:t>
        <a:bodyPr/>
        <a:lstStyle/>
        <a:p>
          <a:endParaRPr lang="en-US"/>
        </a:p>
      </dgm:t>
    </dgm:pt>
    <dgm:pt modelId="{26DAFFAC-E33D-4E36-865A-5CE48423C4A5}" type="sibTrans" cxnId="{46A10308-6799-4509-AA8F-177D9E8B832F}">
      <dgm:prSet/>
      <dgm:spPr/>
      <dgm:t>
        <a:bodyPr/>
        <a:lstStyle/>
        <a:p>
          <a:endParaRPr lang="en-US"/>
        </a:p>
      </dgm:t>
    </dgm:pt>
    <dgm:pt modelId="{C5B11C71-F4E0-4BE4-AE60-CCA24A412EE3}">
      <dgm:prSet/>
      <dgm:spPr/>
      <dgm:t>
        <a:bodyPr/>
        <a:lstStyle/>
        <a:p>
          <a:r>
            <a:rPr lang="en-US"/>
            <a:t>Для координації їх діяльності створено Асоціацію.</a:t>
          </a:r>
        </a:p>
      </dgm:t>
    </dgm:pt>
    <dgm:pt modelId="{05C75D37-7A37-4F32-B5F5-BBB0C8D6D67C}" type="parTrans" cxnId="{64CBD316-730F-42A6-A7D1-2588CBCF8E44}">
      <dgm:prSet/>
      <dgm:spPr/>
      <dgm:t>
        <a:bodyPr/>
        <a:lstStyle/>
        <a:p>
          <a:endParaRPr lang="en-US"/>
        </a:p>
      </dgm:t>
    </dgm:pt>
    <dgm:pt modelId="{D2100385-3084-4097-941F-50EE725EA9A4}" type="sibTrans" cxnId="{64CBD316-730F-42A6-A7D1-2588CBCF8E44}">
      <dgm:prSet/>
      <dgm:spPr/>
      <dgm:t>
        <a:bodyPr/>
        <a:lstStyle/>
        <a:p>
          <a:endParaRPr lang="en-US"/>
        </a:p>
      </dgm:t>
    </dgm:pt>
    <dgm:pt modelId="{A2334AC6-C923-A24A-AA5C-36C7A45313EF}" type="pres">
      <dgm:prSet presAssocID="{26431ED5-8302-4F44-9384-2723BB601287}" presName="diagram" presStyleCnt="0">
        <dgm:presLayoutVars>
          <dgm:dir/>
          <dgm:resizeHandles val="exact"/>
        </dgm:presLayoutVars>
      </dgm:prSet>
      <dgm:spPr/>
    </dgm:pt>
    <dgm:pt modelId="{5F7ADFC2-E6B0-014F-AAF3-155DE12D6956}" type="pres">
      <dgm:prSet presAssocID="{2C4E52FE-7A0C-48F6-879A-4176ECFAAB08}" presName="node" presStyleLbl="node1" presStyleIdx="0" presStyleCnt="4">
        <dgm:presLayoutVars>
          <dgm:bulletEnabled val="1"/>
        </dgm:presLayoutVars>
      </dgm:prSet>
      <dgm:spPr/>
    </dgm:pt>
    <dgm:pt modelId="{9DB27041-C11B-9640-99A5-DC6FF8292C7F}" type="pres">
      <dgm:prSet presAssocID="{0B2FEA7F-3477-4446-A793-A7EB8AC90D96}" presName="sibTrans" presStyleLbl="sibTrans2D1" presStyleIdx="0" presStyleCnt="3"/>
      <dgm:spPr/>
    </dgm:pt>
    <dgm:pt modelId="{0A26B743-E95C-8642-9ED3-1D62E73328A2}" type="pres">
      <dgm:prSet presAssocID="{0B2FEA7F-3477-4446-A793-A7EB8AC90D96}" presName="connectorText" presStyleLbl="sibTrans2D1" presStyleIdx="0" presStyleCnt="3"/>
      <dgm:spPr/>
    </dgm:pt>
    <dgm:pt modelId="{A44F3802-5FE3-8D43-B29C-B2633937D220}" type="pres">
      <dgm:prSet presAssocID="{20F66B9A-BBB6-4741-829E-AFD8414819A8}" presName="node" presStyleLbl="node1" presStyleIdx="1" presStyleCnt="4">
        <dgm:presLayoutVars>
          <dgm:bulletEnabled val="1"/>
        </dgm:presLayoutVars>
      </dgm:prSet>
      <dgm:spPr/>
    </dgm:pt>
    <dgm:pt modelId="{A59EE42A-06E5-3A45-AEA3-6A2FE3D1B349}" type="pres">
      <dgm:prSet presAssocID="{A89E5E3E-356D-4512-A62C-AF96295122A9}" presName="sibTrans" presStyleLbl="sibTrans2D1" presStyleIdx="1" presStyleCnt="3"/>
      <dgm:spPr/>
    </dgm:pt>
    <dgm:pt modelId="{ACCED511-3133-3440-B85C-C0309C0FA984}" type="pres">
      <dgm:prSet presAssocID="{A89E5E3E-356D-4512-A62C-AF96295122A9}" presName="connectorText" presStyleLbl="sibTrans2D1" presStyleIdx="1" presStyleCnt="3"/>
      <dgm:spPr/>
    </dgm:pt>
    <dgm:pt modelId="{AD03305B-426E-AB4E-B077-A331383C21AE}" type="pres">
      <dgm:prSet presAssocID="{65587BC8-B233-4B38-AE60-03527206356A}" presName="node" presStyleLbl="node1" presStyleIdx="2" presStyleCnt="4">
        <dgm:presLayoutVars>
          <dgm:bulletEnabled val="1"/>
        </dgm:presLayoutVars>
      </dgm:prSet>
      <dgm:spPr/>
    </dgm:pt>
    <dgm:pt modelId="{53E3A4F4-8175-AD45-8F83-31295846A400}" type="pres">
      <dgm:prSet presAssocID="{26DAFFAC-E33D-4E36-865A-5CE48423C4A5}" presName="sibTrans" presStyleLbl="sibTrans2D1" presStyleIdx="2" presStyleCnt="3"/>
      <dgm:spPr/>
    </dgm:pt>
    <dgm:pt modelId="{E03DF748-D09A-DD4E-8215-59041ACADDF3}" type="pres">
      <dgm:prSet presAssocID="{26DAFFAC-E33D-4E36-865A-5CE48423C4A5}" presName="connectorText" presStyleLbl="sibTrans2D1" presStyleIdx="2" presStyleCnt="3"/>
      <dgm:spPr/>
    </dgm:pt>
    <dgm:pt modelId="{56797800-41E7-FD42-A283-200B98E4D142}" type="pres">
      <dgm:prSet presAssocID="{C5B11C71-F4E0-4BE4-AE60-CCA24A412EE3}" presName="node" presStyleLbl="node1" presStyleIdx="3" presStyleCnt="4">
        <dgm:presLayoutVars>
          <dgm:bulletEnabled val="1"/>
        </dgm:presLayoutVars>
      </dgm:prSet>
      <dgm:spPr/>
    </dgm:pt>
  </dgm:ptLst>
  <dgm:cxnLst>
    <dgm:cxn modelId="{46A10308-6799-4509-AA8F-177D9E8B832F}" srcId="{26431ED5-8302-4F44-9384-2723BB601287}" destId="{65587BC8-B233-4B38-AE60-03527206356A}" srcOrd="2" destOrd="0" parTransId="{EF2024FC-E12A-407C-9DBD-BAF0BE67D4B4}" sibTransId="{26DAFFAC-E33D-4E36-865A-5CE48423C4A5}"/>
    <dgm:cxn modelId="{6B1DBA11-556D-0E40-8953-9D8A94F9C6B9}" type="presOf" srcId="{20F66B9A-BBB6-4741-829E-AFD8414819A8}" destId="{A44F3802-5FE3-8D43-B29C-B2633937D220}" srcOrd="0" destOrd="0" presId="urn:microsoft.com/office/officeart/2005/8/layout/process5"/>
    <dgm:cxn modelId="{64CBD316-730F-42A6-A7D1-2588CBCF8E44}" srcId="{26431ED5-8302-4F44-9384-2723BB601287}" destId="{C5B11C71-F4E0-4BE4-AE60-CCA24A412EE3}" srcOrd="3" destOrd="0" parTransId="{05C75D37-7A37-4F32-B5F5-BBB0C8D6D67C}" sibTransId="{D2100385-3084-4097-941F-50EE725EA9A4}"/>
    <dgm:cxn modelId="{5C391417-F63D-8947-BCFF-6259B8AF2108}" type="presOf" srcId="{2C4E52FE-7A0C-48F6-879A-4176ECFAAB08}" destId="{5F7ADFC2-E6B0-014F-AAF3-155DE12D6956}" srcOrd="0" destOrd="0" presId="urn:microsoft.com/office/officeart/2005/8/layout/process5"/>
    <dgm:cxn modelId="{41DC6E2A-88E1-414A-950A-B8F88EA80A25}" type="presOf" srcId="{26DAFFAC-E33D-4E36-865A-5CE48423C4A5}" destId="{E03DF748-D09A-DD4E-8215-59041ACADDF3}" srcOrd="1" destOrd="0" presId="urn:microsoft.com/office/officeart/2005/8/layout/process5"/>
    <dgm:cxn modelId="{210FDE2E-D8D5-7F4B-A34A-3DB30483BF2D}" type="presOf" srcId="{26DAFFAC-E33D-4E36-865A-5CE48423C4A5}" destId="{53E3A4F4-8175-AD45-8F83-31295846A400}" srcOrd="0" destOrd="0" presId="urn:microsoft.com/office/officeart/2005/8/layout/process5"/>
    <dgm:cxn modelId="{716EAC33-A688-0D48-8296-C5487BD099E2}" type="presOf" srcId="{0B2FEA7F-3477-4446-A793-A7EB8AC90D96}" destId="{0A26B743-E95C-8642-9ED3-1D62E73328A2}" srcOrd="1" destOrd="0" presId="urn:microsoft.com/office/officeart/2005/8/layout/process5"/>
    <dgm:cxn modelId="{B6797C61-D944-DD4C-AAC4-C4876711707D}" type="presOf" srcId="{A89E5E3E-356D-4512-A62C-AF96295122A9}" destId="{ACCED511-3133-3440-B85C-C0309C0FA984}" srcOrd="1" destOrd="0" presId="urn:microsoft.com/office/officeart/2005/8/layout/process5"/>
    <dgm:cxn modelId="{EEEF876B-73B6-A84A-BDC0-54A3286F874A}" type="presOf" srcId="{A89E5E3E-356D-4512-A62C-AF96295122A9}" destId="{A59EE42A-06E5-3A45-AEA3-6A2FE3D1B349}" srcOrd="0" destOrd="0" presId="urn:microsoft.com/office/officeart/2005/8/layout/process5"/>
    <dgm:cxn modelId="{60D2556E-DA01-49F6-B793-0A572F5B5B22}" srcId="{26431ED5-8302-4F44-9384-2723BB601287}" destId="{20F66B9A-BBB6-4741-829E-AFD8414819A8}" srcOrd="1" destOrd="0" parTransId="{69F1D0AA-D186-4C56-8076-FC76565C24F0}" sibTransId="{A89E5E3E-356D-4512-A62C-AF96295122A9}"/>
    <dgm:cxn modelId="{BC2D2B96-4320-274A-81AF-AD799AA7A636}" type="presOf" srcId="{0B2FEA7F-3477-4446-A793-A7EB8AC90D96}" destId="{9DB27041-C11B-9640-99A5-DC6FF8292C7F}" srcOrd="0" destOrd="0" presId="urn:microsoft.com/office/officeart/2005/8/layout/process5"/>
    <dgm:cxn modelId="{0EC350A5-64AA-C14C-891D-96328742F65C}" type="presOf" srcId="{65587BC8-B233-4B38-AE60-03527206356A}" destId="{AD03305B-426E-AB4E-B077-A331383C21AE}" srcOrd="0" destOrd="0" presId="urn:microsoft.com/office/officeart/2005/8/layout/process5"/>
    <dgm:cxn modelId="{DAED31DC-2CDE-5A48-92D0-5E5A81924773}" type="presOf" srcId="{26431ED5-8302-4F44-9384-2723BB601287}" destId="{A2334AC6-C923-A24A-AA5C-36C7A45313EF}" srcOrd="0" destOrd="0" presId="urn:microsoft.com/office/officeart/2005/8/layout/process5"/>
    <dgm:cxn modelId="{E8B4F3E8-11C2-144F-9265-A3B4351C747E}" type="presOf" srcId="{C5B11C71-F4E0-4BE4-AE60-CCA24A412EE3}" destId="{56797800-41E7-FD42-A283-200B98E4D142}" srcOrd="0" destOrd="0" presId="urn:microsoft.com/office/officeart/2005/8/layout/process5"/>
    <dgm:cxn modelId="{F27966F1-ACCB-4680-87C7-48732A24822C}" srcId="{26431ED5-8302-4F44-9384-2723BB601287}" destId="{2C4E52FE-7A0C-48F6-879A-4176ECFAAB08}" srcOrd="0" destOrd="0" parTransId="{CAB1C48C-748F-468E-8966-10BA15AF3C86}" sibTransId="{0B2FEA7F-3477-4446-A793-A7EB8AC90D96}"/>
    <dgm:cxn modelId="{EAC80C02-AEB7-254F-9983-ABA8E41DC9DF}" type="presParOf" srcId="{A2334AC6-C923-A24A-AA5C-36C7A45313EF}" destId="{5F7ADFC2-E6B0-014F-AAF3-155DE12D6956}" srcOrd="0" destOrd="0" presId="urn:microsoft.com/office/officeart/2005/8/layout/process5"/>
    <dgm:cxn modelId="{37CFBCAB-5EB3-2E4E-BEDE-CE24650886DD}" type="presParOf" srcId="{A2334AC6-C923-A24A-AA5C-36C7A45313EF}" destId="{9DB27041-C11B-9640-99A5-DC6FF8292C7F}" srcOrd="1" destOrd="0" presId="urn:microsoft.com/office/officeart/2005/8/layout/process5"/>
    <dgm:cxn modelId="{9F60F9EC-A077-E64B-A9B3-8C8D8D3F83F1}" type="presParOf" srcId="{9DB27041-C11B-9640-99A5-DC6FF8292C7F}" destId="{0A26B743-E95C-8642-9ED3-1D62E73328A2}" srcOrd="0" destOrd="0" presId="urn:microsoft.com/office/officeart/2005/8/layout/process5"/>
    <dgm:cxn modelId="{3B17241A-9950-694C-A5D1-60126399EDF5}" type="presParOf" srcId="{A2334AC6-C923-A24A-AA5C-36C7A45313EF}" destId="{A44F3802-5FE3-8D43-B29C-B2633937D220}" srcOrd="2" destOrd="0" presId="urn:microsoft.com/office/officeart/2005/8/layout/process5"/>
    <dgm:cxn modelId="{898E91A8-84F7-F845-B0F1-4B5CE2C127BA}" type="presParOf" srcId="{A2334AC6-C923-A24A-AA5C-36C7A45313EF}" destId="{A59EE42A-06E5-3A45-AEA3-6A2FE3D1B349}" srcOrd="3" destOrd="0" presId="urn:microsoft.com/office/officeart/2005/8/layout/process5"/>
    <dgm:cxn modelId="{24060EC8-3EC2-1F4B-AFC6-099B8A8D6723}" type="presParOf" srcId="{A59EE42A-06E5-3A45-AEA3-6A2FE3D1B349}" destId="{ACCED511-3133-3440-B85C-C0309C0FA984}" srcOrd="0" destOrd="0" presId="urn:microsoft.com/office/officeart/2005/8/layout/process5"/>
    <dgm:cxn modelId="{2D2B6477-F46C-CB4C-A9E5-D3C9122EAC58}" type="presParOf" srcId="{A2334AC6-C923-A24A-AA5C-36C7A45313EF}" destId="{AD03305B-426E-AB4E-B077-A331383C21AE}" srcOrd="4" destOrd="0" presId="urn:microsoft.com/office/officeart/2005/8/layout/process5"/>
    <dgm:cxn modelId="{54CD0E5F-92FA-AF4F-9F18-A47B95E2CCF3}" type="presParOf" srcId="{A2334AC6-C923-A24A-AA5C-36C7A45313EF}" destId="{53E3A4F4-8175-AD45-8F83-31295846A400}" srcOrd="5" destOrd="0" presId="urn:microsoft.com/office/officeart/2005/8/layout/process5"/>
    <dgm:cxn modelId="{7E9BBC2A-F960-F049-9618-52F78CB77930}" type="presParOf" srcId="{53E3A4F4-8175-AD45-8F83-31295846A400}" destId="{E03DF748-D09A-DD4E-8215-59041ACADDF3}" srcOrd="0" destOrd="0" presId="urn:microsoft.com/office/officeart/2005/8/layout/process5"/>
    <dgm:cxn modelId="{2A49FEB7-28B4-1644-908D-0BC0C88A15B2}" type="presParOf" srcId="{A2334AC6-C923-A24A-AA5C-36C7A45313EF}" destId="{56797800-41E7-FD42-A283-200B98E4D142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9F97B1-082A-4F41-B3DF-557BB5124423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7FC0EC3-641D-4F4B-9D43-E47543DAC481}">
      <dgm:prSet/>
      <dgm:spPr/>
      <dgm:t>
        <a:bodyPr/>
        <a:lstStyle/>
        <a:p>
          <a:r>
            <a:rPr lang="en-US"/>
            <a:t>Консолідація релокованих закладів освіти і науки.</a:t>
          </a:r>
        </a:p>
      </dgm:t>
    </dgm:pt>
    <dgm:pt modelId="{DDAACDCD-9C06-43AA-9F05-CFB7D2CC43B4}" type="parTrans" cxnId="{4541171D-B337-40FA-832E-54498DCC0559}">
      <dgm:prSet/>
      <dgm:spPr/>
      <dgm:t>
        <a:bodyPr/>
        <a:lstStyle/>
        <a:p>
          <a:endParaRPr lang="en-US"/>
        </a:p>
      </dgm:t>
    </dgm:pt>
    <dgm:pt modelId="{AC2ADBC8-2C07-4E63-8EA3-F010FDEA9561}" type="sibTrans" cxnId="{4541171D-B337-40FA-832E-54498DCC0559}">
      <dgm:prSet/>
      <dgm:spPr/>
      <dgm:t>
        <a:bodyPr/>
        <a:lstStyle/>
        <a:p>
          <a:endParaRPr lang="en-US"/>
        </a:p>
      </dgm:t>
    </dgm:pt>
    <dgm:pt modelId="{A6ECA145-5E0E-4637-A8CF-9FF7082F6EAB}">
      <dgm:prSet/>
      <dgm:spPr/>
      <dgm:t>
        <a:bodyPr/>
        <a:lstStyle/>
        <a:p>
          <a:r>
            <a:rPr lang="en-US"/>
            <a:t>Захист їх інтересів на національному та міжнародному рівнях.</a:t>
          </a:r>
        </a:p>
      </dgm:t>
    </dgm:pt>
    <dgm:pt modelId="{BC6C3326-6079-4BFE-A5F7-2DDB4BF3B8D0}" type="parTrans" cxnId="{DD5B271B-1F13-448A-B6D4-DA2C8231347C}">
      <dgm:prSet/>
      <dgm:spPr/>
      <dgm:t>
        <a:bodyPr/>
        <a:lstStyle/>
        <a:p>
          <a:endParaRPr lang="en-US"/>
        </a:p>
      </dgm:t>
    </dgm:pt>
    <dgm:pt modelId="{630B18F6-A8E6-4330-B712-D35D7638C24A}" type="sibTrans" cxnId="{DD5B271B-1F13-448A-B6D4-DA2C8231347C}">
      <dgm:prSet/>
      <dgm:spPr/>
      <dgm:t>
        <a:bodyPr/>
        <a:lstStyle/>
        <a:p>
          <a:endParaRPr lang="en-US"/>
        </a:p>
      </dgm:t>
    </dgm:pt>
    <dgm:pt modelId="{9F83A97F-3D84-46AB-9AF3-BD1F0ED86F17}">
      <dgm:prSet/>
      <dgm:spPr/>
      <dgm:t>
        <a:bodyPr/>
        <a:lstStyle/>
        <a:p>
          <a:r>
            <a:rPr lang="en-US"/>
            <a:t>Збереження людського капіталу України.</a:t>
          </a:r>
        </a:p>
      </dgm:t>
    </dgm:pt>
    <dgm:pt modelId="{C5344967-CCDE-43FE-ADE6-411913308108}" type="parTrans" cxnId="{3A994843-04C0-4F76-A24E-22E92CBB43DD}">
      <dgm:prSet/>
      <dgm:spPr/>
      <dgm:t>
        <a:bodyPr/>
        <a:lstStyle/>
        <a:p>
          <a:endParaRPr lang="en-US"/>
        </a:p>
      </dgm:t>
    </dgm:pt>
    <dgm:pt modelId="{9AB8950B-FC7B-4A25-991E-04B7A507E023}" type="sibTrans" cxnId="{3A994843-04C0-4F76-A24E-22E92CBB43DD}">
      <dgm:prSet/>
      <dgm:spPr/>
      <dgm:t>
        <a:bodyPr/>
        <a:lstStyle/>
        <a:p>
          <a:endParaRPr lang="en-US"/>
        </a:p>
      </dgm:t>
    </dgm:pt>
    <dgm:pt modelId="{348FB8C2-15B0-4B97-87C7-7712829E6063}">
      <dgm:prSet/>
      <dgm:spPr/>
      <dgm:t>
        <a:bodyPr/>
        <a:lstStyle/>
        <a:p>
          <a:r>
            <a:rPr lang="en-US"/>
            <a:t>Підтримка наукових і освітніх спільнот.</a:t>
          </a:r>
        </a:p>
      </dgm:t>
    </dgm:pt>
    <dgm:pt modelId="{602D2E68-0B64-4579-A7C4-3582A9D00011}" type="parTrans" cxnId="{D71CFFFD-798D-46F8-9C9E-0A5B772911A0}">
      <dgm:prSet/>
      <dgm:spPr/>
      <dgm:t>
        <a:bodyPr/>
        <a:lstStyle/>
        <a:p>
          <a:endParaRPr lang="en-US"/>
        </a:p>
      </dgm:t>
    </dgm:pt>
    <dgm:pt modelId="{1661B5F9-0C29-4266-90C8-15D23D0A23A5}" type="sibTrans" cxnId="{D71CFFFD-798D-46F8-9C9E-0A5B772911A0}">
      <dgm:prSet/>
      <dgm:spPr/>
      <dgm:t>
        <a:bodyPr/>
        <a:lstStyle/>
        <a:p>
          <a:endParaRPr lang="en-US"/>
        </a:p>
      </dgm:t>
    </dgm:pt>
    <dgm:pt modelId="{E1694662-8396-C44C-9335-9B1EF688B578}" type="pres">
      <dgm:prSet presAssocID="{2C9F97B1-082A-4F41-B3DF-557BB5124423}" presName="matrix" presStyleCnt="0">
        <dgm:presLayoutVars>
          <dgm:chMax val="1"/>
          <dgm:dir/>
          <dgm:resizeHandles val="exact"/>
        </dgm:presLayoutVars>
      </dgm:prSet>
      <dgm:spPr/>
    </dgm:pt>
    <dgm:pt modelId="{C66C2FB1-7978-D542-80AD-39776C8380CE}" type="pres">
      <dgm:prSet presAssocID="{2C9F97B1-082A-4F41-B3DF-557BB5124423}" presName="diamond" presStyleLbl="bgShp" presStyleIdx="0" presStyleCnt="1"/>
      <dgm:spPr/>
    </dgm:pt>
    <dgm:pt modelId="{DCF0E73E-DF0A-1442-9ACF-EA5FE8D099D8}" type="pres">
      <dgm:prSet presAssocID="{2C9F97B1-082A-4F41-B3DF-557BB5124423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BC1D723-0D58-D544-937F-FCD01E485664}" type="pres">
      <dgm:prSet presAssocID="{2C9F97B1-082A-4F41-B3DF-557BB5124423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15D3FB-9501-7E44-9F7A-F93E7C94B6C5}" type="pres">
      <dgm:prSet presAssocID="{2C9F97B1-082A-4F41-B3DF-557BB5124423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D6247B3-4933-B241-8248-A532F6FDF0DF}" type="pres">
      <dgm:prSet presAssocID="{2C9F97B1-082A-4F41-B3DF-557BB5124423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F83C806-8BF2-044E-9DF4-5927485D4B8E}" type="presOf" srcId="{A6ECA145-5E0E-4637-A8CF-9FF7082F6EAB}" destId="{4BC1D723-0D58-D544-937F-FCD01E485664}" srcOrd="0" destOrd="0" presId="urn:microsoft.com/office/officeart/2005/8/layout/matrix3"/>
    <dgm:cxn modelId="{DD5B271B-1F13-448A-B6D4-DA2C8231347C}" srcId="{2C9F97B1-082A-4F41-B3DF-557BB5124423}" destId="{A6ECA145-5E0E-4637-A8CF-9FF7082F6EAB}" srcOrd="1" destOrd="0" parTransId="{BC6C3326-6079-4BFE-A5F7-2DDB4BF3B8D0}" sibTransId="{630B18F6-A8E6-4330-B712-D35D7638C24A}"/>
    <dgm:cxn modelId="{440CDA1C-25E6-7B4B-9C20-CFAEA8077BAD}" type="presOf" srcId="{9F83A97F-3D84-46AB-9AF3-BD1F0ED86F17}" destId="{DB15D3FB-9501-7E44-9F7A-F93E7C94B6C5}" srcOrd="0" destOrd="0" presId="urn:microsoft.com/office/officeart/2005/8/layout/matrix3"/>
    <dgm:cxn modelId="{4541171D-B337-40FA-832E-54498DCC0559}" srcId="{2C9F97B1-082A-4F41-B3DF-557BB5124423}" destId="{67FC0EC3-641D-4F4B-9D43-E47543DAC481}" srcOrd="0" destOrd="0" parTransId="{DDAACDCD-9C06-43AA-9F05-CFB7D2CC43B4}" sibTransId="{AC2ADBC8-2C07-4E63-8EA3-F010FDEA9561}"/>
    <dgm:cxn modelId="{3A994843-04C0-4F76-A24E-22E92CBB43DD}" srcId="{2C9F97B1-082A-4F41-B3DF-557BB5124423}" destId="{9F83A97F-3D84-46AB-9AF3-BD1F0ED86F17}" srcOrd="2" destOrd="0" parTransId="{C5344967-CCDE-43FE-ADE6-411913308108}" sibTransId="{9AB8950B-FC7B-4A25-991E-04B7A507E023}"/>
    <dgm:cxn modelId="{FDC2CA99-DD53-5A49-8832-47B5FCF7A022}" type="presOf" srcId="{2C9F97B1-082A-4F41-B3DF-557BB5124423}" destId="{E1694662-8396-C44C-9335-9B1EF688B578}" srcOrd="0" destOrd="0" presId="urn:microsoft.com/office/officeart/2005/8/layout/matrix3"/>
    <dgm:cxn modelId="{39B892C4-966B-CD4C-A3EE-3358AD8D6CEB}" type="presOf" srcId="{67FC0EC3-641D-4F4B-9D43-E47543DAC481}" destId="{DCF0E73E-DF0A-1442-9ACF-EA5FE8D099D8}" srcOrd="0" destOrd="0" presId="urn:microsoft.com/office/officeart/2005/8/layout/matrix3"/>
    <dgm:cxn modelId="{0CFC59FC-E491-F74C-9F6B-7C087FBED6E0}" type="presOf" srcId="{348FB8C2-15B0-4B97-87C7-7712829E6063}" destId="{DD6247B3-4933-B241-8248-A532F6FDF0DF}" srcOrd="0" destOrd="0" presId="urn:microsoft.com/office/officeart/2005/8/layout/matrix3"/>
    <dgm:cxn modelId="{D71CFFFD-798D-46F8-9C9E-0A5B772911A0}" srcId="{2C9F97B1-082A-4F41-B3DF-557BB5124423}" destId="{348FB8C2-15B0-4B97-87C7-7712829E6063}" srcOrd="3" destOrd="0" parTransId="{602D2E68-0B64-4579-A7C4-3582A9D00011}" sibTransId="{1661B5F9-0C29-4266-90C8-15D23D0A23A5}"/>
    <dgm:cxn modelId="{31D02F17-6290-D04D-91B1-9E17023BDF9F}" type="presParOf" srcId="{E1694662-8396-C44C-9335-9B1EF688B578}" destId="{C66C2FB1-7978-D542-80AD-39776C8380CE}" srcOrd="0" destOrd="0" presId="urn:microsoft.com/office/officeart/2005/8/layout/matrix3"/>
    <dgm:cxn modelId="{00A2AB13-FA3F-FC4D-9F9E-E26817D26D51}" type="presParOf" srcId="{E1694662-8396-C44C-9335-9B1EF688B578}" destId="{DCF0E73E-DF0A-1442-9ACF-EA5FE8D099D8}" srcOrd="1" destOrd="0" presId="urn:microsoft.com/office/officeart/2005/8/layout/matrix3"/>
    <dgm:cxn modelId="{E5AF05ED-75B1-D143-837A-60E40213E104}" type="presParOf" srcId="{E1694662-8396-C44C-9335-9B1EF688B578}" destId="{4BC1D723-0D58-D544-937F-FCD01E485664}" srcOrd="2" destOrd="0" presId="urn:microsoft.com/office/officeart/2005/8/layout/matrix3"/>
    <dgm:cxn modelId="{8304F029-744D-CE4A-B717-6D373A5C8764}" type="presParOf" srcId="{E1694662-8396-C44C-9335-9B1EF688B578}" destId="{DB15D3FB-9501-7E44-9F7A-F93E7C94B6C5}" srcOrd="3" destOrd="0" presId="urn:microsoft.com/office/officeart/2005/8/layout/matrix3"/>
    <dgm:cxn modelId="{8CFFF166-B1AF-3248-A467-DF62126FA6F4}" type="presParOf" srcId="{E1694662-8396-C44C-9335-9B1EF688B578}" destId="{DD6247B3-4933-B241-8248-A532F6FDF0D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4ED75A-7147-41CB-A6E0-E1DF680EFEC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426176B-185E-4486-8C66-54AE785711E2}">
      <dgm:prSet/>
      <dgm:spPr/>
      <dgm:t>
        <a:bodyPr/>
        <a:lstStyle/>
        <a:p>
          <a:r>
            <a:rPr lang="en-US"/>
            <a:t>Релоковані університети</a:t>
          </a:r>
        </a:p>
      </dgm:t>
    </dgm:pt>
    <dgm:pt modelId="{00DA8970-E32E-49CE-900C-4AB6A6785C90}" type="parTrans" cxnId="{4265139B-F6D3-486E-AED3-5721B884AC19}">
      <dgm:prSet/>
      <dgm:spPr/>
      <dgm:t>
        <a:bodyPr/>
        <a:lstStyle/>
        <a:p>
          <a:endParaRPr lang="en-US"/>
        </a:p>
      </dgm:t>
    </dgm:pt>
    <dgm:pt modelId="{A2DCBF7B-308B-4D7D-AE69-999B8354E61B}" type="sibTrans" cxnId="{4265139B-F6D3-486E-AED3-5721B884AC19}">
      <dgm:prSet/>
      <dgm:spPr/>
      <dgm:t>
        <a:bodyPr/>
        <a:lstStyle/>
        <a:p>
          <a:endParaRPr lang="en-US"/>
        </a:p>
      </dgm:t>
    </dgm:pt>
    <dgm:pt modelId="{F56684F3-854F-4AFC-80D4-CA1D0E87F983}">
      <dgm:prSet/>
      <dgm:spPr/>
      <dgm:t>
        <a:bodyPr/>
        <a:lstStyle/>
        <a:p>
          <a:r>
            <a:rPr lang="en-US"/>
            <a:t>Наукові установи</a:t>
          </a:r>
        </a:p>
      </dgm:t>
    </dgm:pt>
    <dgm:pt modelId="{5F87F12A-E667-45E9-8B6E-03F8029F12CA}" type="parTrans" cxnId="{ABD1F364-D60C-4507-AFC6-7BC6CF6B75B0}">
      <dgm:prSet/>
      <dgm:spPr/>
      <dgm:t>
        <a:bodyPr/>
        <a:lstStyle/>
        <a:p>
          <a:endParaRPr lang="en-US"/>
        </a:p>
      </dgm:t>
    </dgm:pt>
    <dgm:pt modelId="{8AB5AAA6-3C5D-409B-92DF-E79B8A640EA2}" type="sibTrans" cxnId="{ABD1F364-D60C-4507-AFC6-7BC6CF6B75B0}">
      <dgm:prSet/>
      <dgm:spPr/>
      <dgm:t>
        <a:bodyPr/>
        <a:lstStyle/>
        <a:p>
          <a:endParaRPr lang="en-US"/>
        </a:p>
      </dgm:t>
    </dgm:pt>
    <dgm:pt modelId="{ED99B8AF-A16D-446F-9364-503F09F5B5ED}">
      <dgm:prSet/>
      <dgm:spPr/>
      <dgm:t>
        <a:bodyPr/>
        <a:lstStyle/>
        <a:p>
          <a:r>
            <a:rPr lang="en-US"/>
            <a:t>Коледжі та інші освітні заклади</a:t>
          </a:r>
        </a:p>
      </dgm:t>
    </dgm:pt>
    <dgm:pt modelId="{A4E9A14E-4E27-4045-B9B8-5719FC42BDED}" type="parTrans" cxnId="{9C343F88-FB6F-4D2A-8B42-927E59B889AA}">
      <dgm:prSet/>
      <dgm:spPr/>
      <dgm:t>
        <a:bodyPr/>
        <a:lstStyle/>
        <a:p>
          <a:endParaRPr lang="en-US"/>
        </a:p>
      </dgm:t>
    </dgm:pt>
    <dgm:pt modelId="{206ECC91-B0C1-4C0F-B124-C7A301493280}" type="sibTrans" cxnId="{9C343F88-FB6F-4D2A-8B42-927E59B889AA}">
      <dgm:prSet/>
      <dgm:spPr/>
      <dgm:t>
        <a:bodyPr/>
        <a:lstStyle/>
        <a:p>
          <a:endParaRPr lang="en-US"/>
        </a:p>
      </dgm:t>
    </dgm:pt>
    <dgm:pt modelId="{71102630-B4AF-44B9-B9B0-60F9F7857C30}">
      <dgm:prSet/>
      <dgm:spPr/>
      <dgm:t>
        <a:bodyPr/>
        <a:lstStyle/>
        <a:p>
          <a:r>
            <a:rPr lang="en-US"/>
            <a:t>Наукові організації</a:t>
          </a:r>
        </a:p>
      </dgm:t>
    </dgm:pt>
    <dgm:pt modelId="{687B27CB-AD9C-4069-9EBE-A0FBB8625A20}" type="parTrans" cxnId="{2A51542A-88E4-42F8-92EA-8405C240C2D7}">
      <dgm:prSet/>
      <dgm:spPr/>
      <dgm:t>
        <a:bodyPr/>
        <a:lstStyle/>
        <a:p>
          <a:endParaRPr lang="en-US"/>
        </a:p>
      </dgm:t>
    </dgm:pt>
    <dgm:pt modelId="{9B27A537-705E-49A2-BFB9-93FD022D3826}" type="sibTrans" cxnId="{2A51542A-88E4-42F8-92EA-8405C240C2D7}">
      <dgm:prSet/>
      <dgm:spPr/>
      <dgm:t>
        <a:bodyPr/>
        <a:lstStyle/>
        <a:p>
          <a:endParaRPr lang="en-US"/>
        </a:p>
      </dgm:t>
    </dgm:pt>
    <dgm:pt modelId="{15EFC2ED-82F0-411F-BD3A-233A8C6B30AB}">
      <dgm:prSet/>
      <dgm:spPr/>
      <dgm:t>
        <a:bodyPr/>
        <a:lstStyle/>
        <a:p>
          <a:r>
            <a:rPr lang="en-US"/>
            <a:t>Освітні та благодійні фонди</a:t>
          </a:r>
        </a:p>
      </dgm:t>
    </dgm:pt>
    <dgm:pt modelId="{E64BB940-D409-428E-970E-4C29B324F169}" type="parTrans" cxnId="{BBE43AD0-D701-4CEB-B82E-A5D93DC54EB7}">
      <dgm:prSet/>
      <dgm:spPr/>
      <dgm:t>
        <a:bodyPr/>
        <a:lstStyle/>
        <a:p>
          <a:endParaRPr lang="en-US"/>
        </a:p>
      </dgm:t>
    </dgm:pt>
    <dgm:pt modelId="{1AB83392-6C23-4BBF-AB62-3B7B8EEA9B52}" type="sibTrans" cxnId="{BBE43AD0-D701-4CEB-B82E-A5D93DC54EB7}">
      <dgm:prSet/>
      <dgm:spPr/>
      <dgm:t>
        <a:bodyPr/>
        <a:lstStyle/>
        <a:p>
          <a:endParaRPr lang="en-US"/>
        </a:p>
      </dgm:t>
    </dgm:pt>
    <dgm:pt modelId="{0D6E19AB-E474-2140-A7F3-EF71DA78F7DF}" type="pres">
      <dgm:prSet presAssocID="{244ED75A-7147-41CB-A6E0-E1DF680EFECE}" presName="linear" presStyleCnt="0">
        <dgm:presLayoutVars>
          <dgm:dir/>
          <dgm:animLvl val="lvl"/>
          <dgm:resizeHandles val="exact"/>
        </dgm:presLayoutVars>
      </dgm:prSet>
      <dgm:spPr/>
    </dgm:pt>
    <dgm:pt modelId="{7CF36679-5010-8449-B15B-81C821B4CBEC}" type="pres">
      <dgm:prSet presAssocID="{F426176B-185E-4486-8C66-54AE785711E2}" presName="parentLin" presStyleCnt="0"/>
      <dgm:spPr/>
    </dgm:pt>
    <dgm:pt modelId="{1ED48004-33C7-794F-B412-E6A7C6172C6E}" type="pres">
      <dgm:prSet presAssocID="{F426176B-185E-4486-8C66-54AE785711E2}" presName="parentLeftMargin" presStyleLbl="node1" presStyleIdx="0" presStyleCnt="5"/>
      <dgm:spPr/>
    </dgm:pt>
    <dgm:pt modelId="{AB597AE6-D952-2D4F-B59B-77E530E708E5}" type="pres">
      <dgm:prSet presAssocID="{F426176B-185E-4486-8C66-54AE785711E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CB676AC-1B5A-284E-98A8-5475E04C232C}" type="pres">
      <dgm:prSet presAssocID="{F426176B-185E-4486-8C66-54AE785711E2}" presName="negativeSpace" presStyleCnt="0"/>
      <dgm:spPr/>
    </dgm:pt>
    <dgm:pt modelId="{A355F4DC-AD2D-EB4F-8670-E91712E85401}" type="pres">
      <dgm:prSet presAssocID="{F426176B-185E-4486-8C66-54AE785711E2}" presName="childText" presStyleLbl="conFgAcc1" presStyleIdx="0" presStyleCnt="5">
        <dgm:presLayoutVars>
          <dgm:bulletEnabled val="1"/>
        </dgm:presLayoutVars>
      </dgm:prSet>
      <dgm:spPr/>
    </dgm:pt>
    <dgm:pt modelId="{4C6E36FF-258D-5F47-91C0-7DD89708D284}" type="pres">
      <dgm:prSet presAssocID="{A2DCBF7B-308B-4D7D-AE69-999B8354E61B}" presName="spaceBetweenRectangles" presStyleCnt="0"/>
      <dgm:spPr/>
    </dgm:pt>
    <dgm:pt modelId="{F69E76E8-E562-6841-9697-89AEF948F3BB}" type="pres">
      <dgm:prSet presAssocID="{F56684F3-854F-4AFC-80D4-CA1D0E87F983}" presName="parentLin" presStyleCnt="0"/>
      <dgm:spPr/>
    </dgm:pt>
    <dgm:pt modelId="{87CEFD43-41BA-5543-AF85-646206C4C041}" type="pres">
      <dgm:prSet presAssocID="{F56684F3-854F-4AFC-80D4-CA1D0E87F983}" presName="parentLeftMargin" presStyleLbl="node1" presStyleIdx="0" presStyleCnt="5"/>
      <dgm:spPr/>
    </dgm:pt>
    <dgm:pt modelId="{FB9FC01D-B225-4949-97B9-825C56879225}" type="pres">
      <dgm:prSet presAssocID="{F56684F3-854F-4AFC-80D4-CA1D0E87F98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050FFCA-10D1-B749-AE8E-805879FAE64C}" type="pres">
      <dgm:prSet presAssocID="{F56684F3-854F-4AFC-80D4-CA1D0E87F983}" presName="negativeSpace" presStyleCnt="0"/>
      <dgm:spPr/>
    </dgm:pt>
    <dgm:pt modelId="{790872DC-4BBC-6347-8E17-73AD74A776F3}" type="pres">
      <dgm:prSet presAssocID="{F56684F3-854F-4AFC-80D4-CA1D0E87F983}" presName="childText" presStyleLbl="conFgAcc1" presStyleIdx="1" presStyleCnt="5">
        <dgm:presLayoutVars>
          <dgm:bulletEnabled val="1"/>
        </dgm:presLayoutVars>
      </dgm:prSet>
      <dgm:spPr/>
    </dgm:pt>
    <dgm:pt modelId="{BE63A951-0200-4C49-A564-EC1893BB8984}" type="pres">
      <dgm:prSet presAssocID="{8AB5AAA6-3C5D-409B-92DF-E79B8A640EA2}" presName="spaceBetweenRectangles" presStyleCnt="0"/>
      <dgm:spPr/>
    </dgm:pt>
    <dgm:pt modelId="{F0FDA6AB-6466-BB4A-B3B1-612A35F16C1D}" type="pres">
      <dgm:prSet presAssocID="{ED99B8AF-A16D-446F-9364-503F09F5B5ED}" presName="parentLin" presStyleCnt="0"/>
      <dgm:spPr/>
    </dgm:pt>
    <dgm:pt modelId="{6CE151C6-8CDB-234D-AA3C-D6D2483FFEA2}" type="pres">
      <dgm:prSet presAssocID="{ED99B8AF-A16D-446F-9364-503F09F5B5ED}" presName="parentLeftMargin" presStyleLbl="node1" presStyleIdx="1" presStyleCnt="5"/>
      <dgm:spPr/>
    </dgm:pt>
    <dgm:pt modelId="{56F6672B-D2C7-864F-BFBC-1D5B8E506856}" type="pres">
      <dgm:prSet presAssocID="{ED99B8AF-A16D-446F-9364-503F09F5B5E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3A5139B-07F3-2B43-8807-ED568BBD4FAA}" type="pres">
      <dgm:prSet presAssocID="{ED99B8AF-A16D-446F-9364-503F09F5B5ED}" presName="negativeSpace" presStyleCnt="0"/>
      <dgm:spPr/>
    </dgm:pt>
    <dgm:pt modelId="{8268D29D-396F-6D46-BD5F-7D479D9E454A}" type="pres">
      <dgm:prSet presAssocID="{ED99B8AF-A16D-446F-9364-503F09F5B5ED}" presName="childText" presStyleLbl="conFgAcc1" presStyleIdx="2" presStyleCnt="5">
        <dgm:presLayoutVars>
          <dgm:bulletEnabled val="1"/>
        </dgm:presLayoutVars>
      </dgm:prSet>
      <dgm:spPr/>
    </dgm:pt>
    <dgm:pt modelId="{FF4314AD-A3A8-1A48-8ACA-E8C5BD6E7A92}" type="pres">
      <dgm:prSet presAssocID="{206ECC91-B0C1-4C0F-B124-C7A301493280}" presName="spaceBetweenRectangles" presStyleCnt="0"/>
      <dgm:spPr/>
    </dgm:pt>
    <dgm:pt modelId="{C88FB3BE-A850-3C46-9307-2B87BF23736E}" type="pres">
      <dgm:prSet presAssocID="{71102630-B4AF-44B9-B9B0-60F9F7857C30}" presName="parentLin" presStyleCnt="0"/>
      <dgm:spPr/>
    </dgm:pt>
    <dgm:pt modelId="{E6965F9C-9EAB-424B-8B7E-816B33AF951D}" type="pres">
      <dgm:prSet presAssocID="{71102630-B4AF-44B9-B9B0-60F9F7857C30}" presName="parentLeftMargin" presStyleLbl="node1" presStyleIdx="2" presStyleCnt="5"/>
      <dgm:spPr/>
    </dgm:pt>
    <dgm:pt modelId="{1112A394-2A32-C240-9BC5-366036B35266}" type="pres">
      <dgm:prSet presAssocID="{71102630-B4AF-44B9-B9B0-60F9F7857C3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C2D9A48-5486-6042-B982-B95414DA3B54}" type="pres">
      <dgm:prSet presAssocID="{71102630-B4AF-44B9-B9B0-60F9F7857C30}" presName="negativeSpace" presStyleCnt="0"/>
      <dgm:spPr/>
    </dgm:pt>
    <dgm:pt modelId="{CEFAB7DD-DDCC-0948-B877-61B19E980FE8}" type="pres">
      <dgm:prSet presAssocID="{71102630-B4AF-44B9-B9B0-60F9F7857C30}" presName="childText" presStyleLbl="conFgAcc1" presStyleIdx="3" presStyleCnt="5">
        <dgm:presLayoutVars>
          <dgm:bulletEnabled val="1"/>
        </dgm:presLayoutVars>
      </dgm:prSet>
      <dgm:spPr/>
    </dgm:pt>
    <dgm:pt modelId="{D30AEF01-487E-1C40-A31A-D1FE5BA22574}" type="pres">
      <dgm:prSet presAssocID="{9B27A537-705E-49A2-BFB9-93FD022D3826}" presName="spaceBetweenRectangles" presStyleCnt="0"/>
      <dgm:spPr/>
    </dgm:pt>
    <dgm:pt modelId="{DEB3E505-FC37-254B-A539-375604DD4DD9}" type="pres">
      <dgm:prSet presAssocID="{15EFC2ED-82F0-411F-BD3A-233A8C6B30AB}" presName="parentLin" presStyleCnt="0"/>
      <dgm:spPr/>
    </dgm:pt>
    <dgm:pt modelId="{E04B4F2A-2728-5844-A603-83C38D77D7B4}" type="pres">
      <dgm:prSet presAssocID="{15EFC2ED-82F0-411F-BD3A-233A8C6B30AB}" presName="parentLeftMargin" presStyleLbl="node1" presStyleIdx="3" presStyleCnt="5"/>
      <dgm:spPr/>
    </dgm:pt>
    <dgm:pt modelId="{CBD52C38-AE63-B648-BF18-FB81E52B6F2E}" type="pres">
      <dgm:prSet presAssocID="{15EFC2ED-82F0-411F-BD3A-233A8C6B30A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8CCED31-1049-804D-A67C-B76300EB8C03}" type="pres">
      <dgm:prSet presAssocID="{15EFC2ED-82F0-411F-BD3A-233A8C6B30AB}" presName="negativeSpace" presStyleCnt="0"/>
      <dgm:spPr/>
    </dgm:pt>
    <dgm:pt modelId="{32D93566-B603-B944-80C2-964E60334D1C}" type="pres">
      <dgm:prSet presAssocID="{15EFC2ED-82F0-411F-BD3A-233A8C6B30A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F8E2607-7542-4C43-96C3-2112A9D3E2F2}" type="presOf" srcId="{F426176B-185E-4486-8C66-54AE785711E2}" destId="{1ED48004-33C7-794F-B412-E6A7C6172C6E}" srcOrd="0" destOrd="0" presId="urn:microsoft.com/office/officeart/2005/8/layout/list1"/>
    <dgm:cxn modelId="{7C45680D-8852-3C46-9E5D-BE85D17FF8CD}" type="presOf" srcId="{15EFC2ED-82F0-411F-BD3A-233A8C6B30AB}" destId="{CBD52C38-AE63-B648-BF18-FB81E52B6F2E}" srcOrd="1" destOrd="0" presId="urn:microsoft.com/office/officeart/2005/8/layout/list1"/>
    <dgm:cxn modelId="{DD627B14-5D5F-A446-A6C3-320966D9482F}" type="presOf" srcId="{71102630-B4AF-44B9-B9B0-60F9F7857C30}" destId="{E6965F9C-9EAB-424B-8B7E-816B33AF951D}" srcOrd="0" destOrd="0" presId="urn:microsoft.com/office/officeart/2005/8/layout/list1"/>
    <dgm:cxn modelId="{B9CBDA14-62AA-0E45-9FD2-DE061606DFB7}" type="presOf" srcId="{F56684F3-854F-4AFC-80D4-CA1D0E87F983}" destId="{FB9FC01D-B225-4949-97B9-825C56879225}" srcOrd="1" destOrd="0" presId="urn:microsoft.com/office/officeart/2005/8/layout/list1"/>
    <dgm:cxn modelId="{8FDC041D-C909-3A48-B92A-550BECAC28CB}" type="presOf" srcId="{15EFC2ED-82F0-411F-BD3A-233A8C6B30AB}" destId="{E04B4F2A-2728-5844-A603-83C38D77D7B4}" srcOrd="0" destOrd="0" presId="urn:microsoft.com/office/officeart/2005/8/layout/list1"/>
    <dgm:cxn modelId="{2A51542A-88E4-42F8-92EA-8405C240C2D7}" srcId="{244ED75A-7147-41CB-A6E0-E1DF680EFECE}" destId="{71102630-B4AF-44B9-B9B0-60F9F7857C30}" srcOrd="3" destOrd="0" parTransId="{687B27CB-AD9C-4069-9EBE-A0FBB8625A20}" sibTransId="{9B27A537-705E-49A2-BFB9-93FD022D3826}"/>
    <dgm:cxn modelId="{ABD1F364-D60C-4507-AFC6-7BC6CF6B75B0}" srcId="{244ED75A-7147-41CB-A6E0-E1DF680EFECE}" destId="{F56684F3-854F-4AFC-80D4-CA1D0E87F983}" srcOrd="1" destOrd="0" parTransId="{5F87F12A-E667-45E9-8B6E-03F8029F12CA}" sibTransId="{8AB5AAA6-3C5D-409B-92DF-E79B8A640EA2}"/>
    <dgm:cxn modelId="{03174886-62F5-AF4D-B159-038533BE02C1}" type="presOf" srcId="{244ED75A-7147-41CB-A6E0-E1DF680EFECE}" destId="{0D6E19AB-E474-2140-A7F3-EF71DA78F7DF}" srcOrd="0" destOrd="0" presId="urn:microsoft.com/office/officeart/2005/8/layout/list1"/>
    <dgm:cxn modelId="{9C343F88-FB6F-4D2A-8B42-927E59B889AA}" srcId="{244ED75A-7147-41CB-A6E0-E1DF680EFECE}" destId="{ED99B8AF-A16D-446F-9364-503F09F5B5ED}" srcOrd="2" destOrd="0" parTransId="{A4E9A14E-4E27-4045-B9B8-5719FC42BDED}" sibTransId="{206ECC91-B0C1-4C0F-B124-C7A301493280}"/>
    <dgm:cxn modelId="{D2D7B292-533B-BB42-8F21-964F09DBC577}" type="presOf" srcId="{ED99B8AF-A16D-446F-9364-503F09F5B5ED}" destId="{6CE151C6-8CDB-234D-AA3C-D6D2483FFEA2}" srcOrd="0" destOrd="0" presId="urn:microsoft.com/office/officeart/2005/8/layout/list1"/>
    <dgm:cxn modelId="{5C73BE97-DE72-CF40-A730-D10F73AF58AF}" type="presOf" srcId="{F56684F3-854F-4AFC-80D4-CA1D0E87F983}" destId="{87CEFD43-41BA-5543-AF85-646206C4C041}" srcOrd="0" destOrd="0" presId="urn:microsoft.com/office/officeart/2005/8/layout/list1"/>
    <dgm:cxn modelId="{4265139B-F6D3-486E-AED3-5721B884AC19}" srcId="{244ED75A-7147-41CB-A6E0-E1DF680EFECE}" destId="{F426176B-185E-4486-8C66-54AE785711E2}" srcOrd="0" destOrd="0" parTransId="{00DA8970-E32E-49CE-900C-4AB6A6785C90}" sibTransId="{A2DCBF7B-308B-4D7D-AE69-999B8354E61B}"/>
    <dgm:cxn modelId="{341EA9B5-DE87-4D4F-B3F9-3B6516104722}" type="presOf" srcId="{71102630-B4AF-44B9-B9B0-60F9F7857C30}" destId="{1112A394-2A32-C240-9BC5-366036B35266}" srcOrd="1" destOrd="0" presId="urn:microsoft.com/office/officeart/2005/8/layout/list1"/>
    <dgm:cxn modelId="{8D9303C1-2A53-2C4F-9A4B-66B875E541F7}" type="presOf" srcId="{F426176B-185E-4486-8C66-54AE785711E2}" destId="{AB597AE6-D952-2D4F-B59B-77E530E708E5}" srcOrd="1" destOrd="0" presId="urn:microsoft.com/office/officeart/2005/8/layout/list1"/>
    <dgm:cxn modelId="{7FA009C5-3B89-1643-8414-34275F481F65}" type="presOf" srcId="{ED99B8AF-A16D-446F-9364-503F09F5B5ED}" destId="{56F6672B-D2C7-864F-BFBC-1D5B8E506856}" srcOrd="1" destOrd="0" presId="urn:microsoft.com/office/officeart/2005/8/layout/list1"/>
    <dgm:cxn modelId="{BBE43AD0-D701-4CEB-B82E-A5D93DC54EB7}" srcId="{244ED75A-7147-41CB-A6E0-E1DF680EFECE}" destId="{15EFC2ED-82F0-411F-BD3A-233A8C6B30AB}" srcOrd="4" destOrd="0" parTransId="{E64BB940-D409-428E-970E-4C29B324F169}" sibTransId="{1AB83392-6C23-4BBF-AB62-3B7B8EEA9B52}"/>
    <dgm:cxn modelId="{D25D86CD-74FB-8A4F-80DB-88BF4F46BD4B}" type="presParOf" srcId="{0D6E19AB-E474-2140-A7F3-EF71DA78F7DF}" destId="{7CF36679-5010-8449-B15B-81C821B4CBEC}" srcOrd="0" destOrd="0" presId="urn:microsoft.com/office/officeart/2005/8/layout/list1"/>
    <dgm:cxn modelId="{2EA45806-BAA7-CE46-A882-0A8AB30E7320}" type="presParOf" srcId="{7CF36679-5010-8449-B15B-81C821B4CBEC}" destId="{1ED48004-33C7-794F-B412-E6A7C6172C6E}" srcOrd="0" destOrd="0" presId="urn:microsoft.com/office/officeart/2005/8/layout/list1"/>
    <dgm:cxn modelId="{2344BB66-A283-BE48-8CC0-AA2099F4DF7E}" type="presParOf" srcId="{7CF36679-5010-8449-B15B-81C821B4CBEC}" destId="{AB597AE6-D952-2D4F-B59B-77E530E708E5}" srcOrd="1" destOrd="0" presId="urn:microsoft.com/office/officeart/2005/8/layout/list1"/>
    <dgm:cxn modelId="{F929EBFC-2BB3-4945-852C-13AB28B9B0FC}" type="presParOf" srcId="{0D6E19AB-E474-2140-A7F3-EF71DA78F7DF}" destId="{DCB676AC-1B5A-284E-98A8-5475E04C232C}" srcOrd="1" destOrd="0" presId="urn:microsoft.com/office/officeart/2005/8/layout/list1"/>
    <dgm:cxn modelId="{E3295C2C-FF00-5647-B6EC-92E09A69CCD2}" type="presParOf" srcId="{0D6E19AB-E474-2140-A7F3-EF71DA78F7DF}" destId="{A355F4DC-AD2D-EB4F-8670-E91712E85401}" srcOrd="2" destOrd="0" presId="urn:microsoft.com/office/officeart/2005/8/layout/list1"/>
    <dgm:cxn modelId="{0DCF7E12-FC45-0244-A70D-2BE770941068}" type="presParOf" srcId="{0D6E19AB-E474-2140-A7F3-EF71DA78F7DF}" destId="{4C6E36FF-258D-5F47-91C0-7DD89708D284}" srcOrd="3" destOrd="0" presId="urn:microsoft.com/office/officeart/2005/8/layout/list1"/>
    <dgm:cxn modelId="{C67E93E9-98AB-954D-A3C6-2817C092FED3}" type="presParOf" srcId="{0D6E19AB-E474-2140-A7F3-EF71DA78F7DF}" destId="{F69E76E8-E562-6841-9697-89AEF948F3BB}" srcOrd="4" destOrd="0" presId="urn:microsoft.com/office/officeart/2005/8/layout/list1"/>
    <dgm:cxn modelId="{E24D3FDC-8E2B-A444-A95E-0D300C98E7B4}" type="presParOf" srcId="{F69E76E8-E562-6841-9697-89AEF948F3BB}" destId="{87CEFD43-41BA-5543-AF85-646206C4C041}" srcOrd="0" destOrd="0" presId="urn:microsoft.com/office/officeart/2005/8/layout/list1"/>
    <dgm:cxn modelId="{4C6151B6-2BBD-F144-BAE7-8C189AF8385E}" type="presParOf" srcId="{F69E76E8-E562-6841-9697-89AEF948F3BB}" destId="{FB9FC01D-B225-4949-97B9-825C56879225}" srcOrd="1" destOrd="0" presId="urn:microsoft.com/office/officeart/2005/8/layout/list1"/>
    <dgm:cxn modelId="{41C5E7D3-4837-F949-92F6-42FAE9D8C7D2}" type="presParOf" srcId="{0D6E19AB-E474-2140-A7F3-EF71DA78F7DF}" destId="{A050FFCA-10D1-B749-AE8E-805879FAE64C}" srcOrd="5" destOrd="0" presId="urn:microsoft.com/office/officeart/2005/8/layout/list1"/>
    <dgm:cxn modelId="{E16F411A-457B-1C4F-B96E-81A82C23893A}" type="presParOf" srcId="{0D6E19AB-E474-2140-A7F3-EF71DA78F7DF}" destId="{790872DC-4BBC-6347-8E17-73AD74A776F3}" srcOrd="6" destOrd="0" presId="urn:microsoft.com/office/officeart/2005/8/layout/list1"/>
    <dgm:cxn modelId="{23F341ED-EB43-DB48-8B0F-E16A07F58B2E}" type="presParOf" srcId="{0D6E19AB-E474-2140-A7F3-EF71DA78F7DF}" destId="{BE63A951-0200-4C49-A564-EC1893BB8984}" srcOrd="7" destOrd="0" presId="urn:microsoft.com/office/officeart/2005/8/layout/list1"/>
    <dgm:cxn modelId="{B59AC0DE-99D5-BB41-B3CC-BA7DECE7FD4E}" type="presParOf" srcId="{0D6E19AB-E474-2140-A7F3-EF71DA78F7DF}" destId="{F0FDA6AB-6466-BB4A-B3B1-612A35F16C1D}" srcOrd="8" destOrd="0" presId="urn:microsoft.com/office/officeart/2005/8/layout/list1"/>
    <dgm:cxn modelId="{821D52C7-F94C-0841-8B5B-72ED6A14D773}" type="presParOf" srcId="{F0FDA6AB-6466-BB4A-B3B1-612A35F16C1D}" destId="{6CE151C6-8CDB-234D-AA3C-D6D2483FFEA2}" srcOrd="0" destOrd="0" presId="urn:microsoft.com/office/officeart/2005/8/layout/list1"/>
    <dgm:cxn modelId="{9536831B-1225-3A42-86A3-E0A0564A7F86}" type="presParOf" srcId="{F0FDA6AB-6466-BB4A-B3B1-612A35F16C1D}" destId="{56F6672B-D2C7-864F-BFBC-1D5B8E506856}" srcOrd="1" destOrd="0" presId="urn:microsoft.com/office/officeart/2005/8/layout/list1"/>
    <dgm:cxn modelId="{8FC6157B-11CC-D044-8F45-549020BDDBA5}" type="presParOf" srcId="{0D6E19AB-E474-2140-A7F3-EF71DA78F7DF}" destId="{F3A5139B-07F3-2B43-8807-ED568BBD4FAA}" srcOrd="9" destOrd="0" presId="urn:microsoft.com/office/officeart/2005/8/layout/list1"/>
    <dgm:cxn modelId="{BFF43880-3FD8-BA45-AE24-B10F8B1EFD39}" type="presParOf" srcId="{0D6E19AB-E474-2140-A7F3-EF71DA78F7DF}" destId="{8268D29D-396F-6D46-BD5F-7D479D9E454A}" srcOrd="10" destOrd="0" presId="urn:microsoft.com/office/officeart/2005/8/layout/list1"/>
    <dgm:cxn modelId="{0A3D4C56-C3A8-CC45-AA1A-E1A66CF8A76F}" type="presParOf" srcId="{0D6E19AB-E474-2140-A7F3-EF71DA78F7DF}" destId="{FF4314AD-A3A8-1A48-8ACA-E8C5BD6E7A92}" srcOrd="11" destOrd="0" presId="urn:microsoft.com/office/officeart/2005/8/layout/list1"/>
    <dgm:cxn modelId="{4B162E95-1CDB-5C40-9500-6D22A9BCEB63}" type="presParOf" srcId="{0D6E19AB-E474-2140-A7F3-EF71DA78F7DF}" destId="{C88FB3BE-A850-3C46-9307-2B87BF23736E}" srcOrd="12" destOrd="0" presId="urn:microsoft.com/office/officeart/2005/8/layout/list1"/>
    <dgm:cxn modelId="{70281ABC-67C5-F045-868E-DBF05363BDBB}" type="presParOf" srcId="{C88FB3BE-A850-3C46-9307-2B87BF23736E}" destId="{E6965F9C-9EAB-424B-8B7E-816B33AF951D}" srcOrd="0" destOrd="0" presId="urn:microsoft.com/office/officeart/2005/8/layout/list1"/>
    <dgm:cxn modelId="{1F70448B-0381-0149-9963-2D867C7F0ACC}" type="presParOf" srcId="{C88FB3BE-A850-3C46-9307-2B87BF23736E}" destId="{1112A394-2A32-C240-9BC5-366036B35266}" srcOrd="1" destOrd="0" presId="urn:microsoft.com/office/officeart/2005/8/layout/list1"/>
    <dgm:cxn modelId="{853D5A80-2381-E94B-86CC-11665DF9FDFB}" type="presParOf" srcId="{0D6E19AB-E474-2140-A7F3-EF71DA78F7DF}" destId="{BC2D9A48-5486-6042-B982-B95414DA3B54}" srcOrd="13" destOrd="0" presId="urn:microsoft.com/office/officeart/2005/8/layout/list1"/>
    <dgm:cxn modelId="{0F693A18-C3E6-6940-BCCA-0CB9D3CE9F59}" type="presParOf" srcId="{0D6E19AB-E474-2140-A7F3-EF71DA78F7DF}" destId="{CEFAB7DD-DDCC-0948-B877-61B19E980FE8}" srcOrd="14" destOrd="0" presId="urn:microsoft.com/office/officeart/2005/8/layout/list1"/>
    <dgm:cxn modelId="{CEB16164-A550-474E-95F5-6D0AF5469BE7}" type="presParOf" srcId="{0D6E19AB-E474-2140-A7F3-EF71DA78F7DF}" destId="{D30AEF01-487E-1C40-A31A-D1FE5BA22574}" srcOrd="15" destOrd="0" presId="urn:microsoft.com/office/officeart/2005/8/layout/list1"/>
    <dgm:cxn modelId="{855FFF25-8234-4B41-801F-641ED8F83F19}" type="presParOf" srcId="{0D6E19AB-E474-2140-A7F3-EF71DA78F7DF}" destId="{DEB3E505-FC37-254B-A539-375604DD4DD9}" srcOrd="16" destOrd="0" presId="urn:microsoft.com/office/officeart/2005/8/layout/list1"/>
    <dgm:cxn modelId="{9F871370-2979-8649-955B-E158F5B608DC}" type="presParOf" srcId="{DEB3E505-FC37-254B-A539-375604DD4DD9}" destId="{E04B4F2A-2728-5844-A603-83C38D77D7B4}" srcOrd="0" destOrd="0" presId="urn:microsoft.com/office/officeart/2005/8/layout/list1"/>
    <dgm:cxn modelId="{FD836D08-30CF-8443-81D4-D7CA9CEEB08A}" type="presParOf" srcId="{DEB3E505-FC37-254B-A539-375604DD4DD9}" destId="{CBD52C38-AE63-B648-BF18-FB81E52B6F2E}" srcOrd="1" destOrd="0" presId="urn:microsoft.com/office/officeart/2005/8/layout/list1"/>
    <dgm:cxn modelId="{3E806201-3851-1047-A5CE-DF7F1D5CD0F6}" type="presParOf" srcId="{0D6E19AB-E474-2140-A7F3-EF71DA78F7DF}" destId="{D8CCED31-1049-804D-A67C-B76300EB8C03}" srcOrd="17" destOrd="0" presId="urn:microsoft.com/office/officeart/2005/8/layout/list1"/>
    <dgm:cxn modelId="{35BE6FD9-37E1-764D-B1B1-3684617BBF5F}" type="presParOf" srcId="{0D6E19AB-E474-2140-A7F3-EF71DA78F7DF}" destId="{32D93566-B603-B944-80C2-964E60334D1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284542-DC66-4BFD-AA10-2E7AEE37D980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47D0A0A-2727-4B50-A8AA-6A5B49FD2A3F}">
      <dgm:prSet/>
      <dgm:spPr/>
      <dgm:t>
        <a:bodyPr/>
        <a:lstStyle/>
        <a:p>
          <a:r>
            <a:rPr lang="en-US"/>
            <a:t>Збереження наукових шкіл.</a:t>
          </a:r>
        </a:p>
      </dgm:t>
    </dgm:pt>
    <dgm:pt modelId="{ED0300B7-A0E3-4051-8F49-03017006CFFC}" type="parTrans" cxnId="{D1862B7A-3934-4079-A7B9-9F447293C7C6}">
      <dgm:prSet/>
      <dgm:spPr/>
      <dgm:t>
        <a:bodyPr/>
        <a:lstStyle/>
        <a:p>
          <a:endParaRPr lang="en-US"/>
        </a:p>
      </dgm:t>
    </dgm:pt>
    <dgm:pt modelId="{034AAD75-21C4-4C78-A2B8-986E10802C50}" type="sibTrans" cxnId="{D1862B7A-3934-4079-A7B9-9F447293C7C6}">
      <dgm:prSet/>
      <dgm:spPr/>
      <dgm:t>
        <a:bodyPr/>
        <a:lstStyle/>
        <a:p>
          <a:endParaRPr lang="en-US"/>
        </a:p>
      </dgm:t>
    </dgm:pt>
    <dgm:pt modelId="{BB8F41D6-0B23-43F2-AE08-F247705CCF45}">
      <dgm:prSet/>
      <dgm:spPr/>
      <dgm:t>
        <a:bodyPr/>
        <a:lstStyle/>
        <a:p>
          <a:r>
            <a:rPr lang="en-US"/>
            <a:t>Безперервність освітнього процесу.</a:t>
          </a:r>
        </a:p>
      </dgm:t>
    </dgm:pt>
    <dgm:pt modelId="{B6A798AA-566D-4CBF-B18A-B66776ADF033}" type="parTrans" cxnId="{37581168-46C5-47F6-BDD0-66F01B13BB40}">
      <dgm:prSet/>
      <dgm:spPr/>
      <dgm:t>
        <a:bodyPr/>
        <a:lstStyle/>
        <a:p>
          <a:endParaRPr lang="en-US"/>
        </a:p>
      </dgm:t>
    </dgm:pt>
    <dgm:pt modelId="{8194489D-33D8-4C30-9B4B-FFE07E30B958}" type="sibTrans" cxnId="{37581168-46C5-47F6-BDD0-66F01B13BB40}">
      <dgm:prSet/>
      <dgm:spPr/>
      <dgm:t>
        <a:bodyPr/>
        <a:lstStyle/>
        <a:p>
          <a:endParaRPr lang="en-US"/>
        </a:p>
      </dgm:t>
    </dgm:pt>
    <dgm:pt modelId="{ABB8635E-9056-4B7D-9CD8-23AA936D577F}">
      <dgm:prSet/>
      <dgm:spPr/>
      <dgm:t>
        <a:bodyPr/>
        <a:lstStyle/>
        <a:p>
          <a:r>
            <a:rPr lang="en-US"/>
            <a:t>Підготовка фахівців для відновлення України.</a:t>
          </a:r>
        </a:p>
      </dgm:t>
    </dgm:pt>
    <dgm:pt modelId="{4C254800-01FA-4D9B-8912-381C758256C8}" type="parTrans" cxnId="{0A68C2BE-A966-409F-BB60-C4D034FD04D9}">
      <dgm:prSet/>
      <dgm:spPr/>
      <dgm:t>
        <a:bodyPr/>
        <a:lstStyle/>
        <a:p>
          <a:endParaRPr lang="en-US"/>
        </a:p>
      </dgm:t>
    </dgm:pt>
    <dgm:pt modelId="{9F833DFF-07E0-452E-A087-B3FE1C307C47}" type="sibTrans" cxnId="{0A68C2BE-A966-409F-BB60-C4D034FD04D9}">
      <dgm:prSet/>
      <dgm:spPr/>
      <dgm:t>
        <a:bodyPr/>
        <a:lstStyle/>
        <a:p>
          <a:endParaRPr lang="en-US"/>
        </a:p>
      </dgm:t>
    </dgm:pt>
    <dgm:pt modelId="{8359E0B2-E55E-4174-A8F2-E49F1495B2D2}">
      <dgm:prSet/>
      <dgm:spPr/>
      <dgm:t>
        <a:bodyPr/>
        <a:lstStyle/>
        <a:p>
          <a:r>
            <a:rPr lang="en-US"/>
            <a:t>Інтеграція української науки у міжнародний простір.</a:t>
          </a:r>
        </a:p>
      </dgm:t>
    </dgm:pt>
    <dgm:pt modelId="{C2759EAD-7AB3-42A2-BBE1-5A94F83EF09D}" type="parTrans" cxnId="{B4661BE8-9CCD-4268-AEBD-4CDA64712865}">
      <dgm:prSet/>
      <dgm:spPr/>
      <dgm:t>
        <a:bodyPr/>
        <a:lstStyle/>
        <a:p>
          <a:endParaRPr lang="en-US"/>
        </a:p>
      </dgm:t>
    </dgm:pt>
    <dgm:pt modelId="{EF6A385C-0DBC-414B-8260-7CC1A6891626}" type="sibTrans" cxnId="{B4661BE8-9CCD-4268-AEBD-4CDA64712865}">
      <dgm:prSet/>
      <dgm:spPr/>
      <dgm:t>
        <a:bodyPr/>
        <a:lstStyle/>
        <a:p>
          <a:endParaRPr lang="en-US"/>
        </a:p>
      </dgm:t>
    </dgm:pt>
    <dgm:pt modelId="{F1FC0D8E-9B22-F248-80DA-8EF7C8A9DF07}" type="pres">
      <dgm:prSet presAssocID="{F3284542-DC66-4BFD-AA10-2E7AEE37D980}" presName="matrix" presStyleCnt="0">
        <dgm:presLayoutVars>
          <dgm:chMax val="1"/>
          <dgm:dir/>
          <dgm:resizeHandles val="exact"/>
        </dgm:presLayoutVars>
      </dgm:prSet>
      <dgm:spPr/>
    </dgm:pt>
    <dgm:pt modelId="{9F0AF0FA-5FF5-4C48-8A78-37B1CF2E0D62}" type="pres">
      <dgm:prSet presAssocID="{F3284542-DC66-4BFD-AA10-2E7AEE37D980}" presName="diamond" presStyleLbl="bgShp" presStyleIdx="0" presStyleCnt="1"/>
      <dgm:spPr/>
    </dgm:pt>
    <dgm:pt modelId="{4512AFEB-484E-9143-BD0F-02BA8AF76955}" type="pres">
      <dgm:prSet presAssocID="{F3284542-DC66-4BFD-AA10-2E7AEE37D98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3A4C27E-24F8-104B-9C6E-977EA440173C}" type="pres">
      <dgm:prSet presAssocID="{F3284542-DC66-4BFD-AA10-2E7AEE37D98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5C023DF-17D2-7C4F-9A8C-29F08B58276E}" type="pres">
      <dgm:prSet presAssocID="{F3284542-DC66-4BFD-AA10-2E7AEE37D98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B8FC936-EDED-0540-91B4-4303D457A3A8}" type="pres">
      <dgm:prSet presAssocID="{F3284542-DC66-4BFD-AA10-2E7AEE37D98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7A9F408-8500-1D4D-94E3-293F25934F23}" type="presOf" srcId="{547D0A0A-2727-4B50-A8AA-6A5B49FD2A3F}" destId="{4512AFEB-484E-9143-BD0F-02BA8AF76955}" srcOrd="0" destOrd="0" presId="urn:microsoft.com/office/officeart/2005/8/layout/matrix3"/>
    <dgm:cxn modelId="{57D5C92F-1349-0942-8813-F708E498EF75}" type="presOf" srcId="{F3284542-DC66-4BFD-AA10-2E7AEE37D980}" destId="{F1FC0D8E-9B22-F248-80DA-8EF7C8A9DF07}" srcOrd="0" destOrd="0" presId="urn:microsoft.com/office/officeart/2005/8/layout/matrix3"/>
    <dgm:cxn modelId="{15F01F5B-5E0F-924E-9682-0786A3A82D8E}" type="presOf" srcId="{BB8F41D6-0B23-43F2-AE08-F247705CCF45}" destId="{93A4C27E-24F8-104B-9C6E-977EA440173C}" srcOrd="0" destOrd="0" presId="urn:microsoft.com/office/officeart/2005/8/layout/matrix3"/>
    <dgm:cxn modelId="{37581168-46C5-47F6-BDD0-66F01B13BB40}" srcId="{F3284542-DC66-4BFD-AA10-2E7AEE37D980}" destId="{BB8F41D6-0B23-43F2-AE08-F247705CCF45}" srcOrd="1" destOrd="0" parTransId="{B6A798AA-566D-4CBF-B18A-B66776ADF033}" sibTransId="{8194489D-33D8-4C30-9B4B-FFE07E30B958}"/>
    <dgm:cxn modelId="{D1862B7A-3934-4079-A7B9-9F447293C7C6}" srcId="{F3284542-DC66-4BFD-AA10-2E7AEE37D980}" destId="{547D0A0A-2727-4B50-A8AA-6A5B49FD2A3F}" srcOrd="0" destOrd="0" parTransId="{ED0300B7-A0E3-4051-8F49-03017006CFFC}" sibTransId="{034AAD75-21C4-4C78-A2B8-986E10802C50}"/>
    <dgm:cxn modelId="{F18B9F86-4D66-1A42-8EDA-1C8AA3C57E66}" type="presOf" srcId="{8359E0B2-E55E-4174-A8F2-E49F1495B2D2}" destId="{AB8FC936-EDED-0540-91B4-4303D457A3A8}" srcOrd="0" destOrd="0" presId="urn:microsoft.com/office/officeart/2005/8/layout/matrix3"/>
    <dgm:cxn modelId="{0A68C2BE-A966-409F-BB60-C4D034FD04D9}" srcId="{F3284542-DC66-4BFD-AA10-2E7AEE37D980}" destId="{ABB8635E-9056-4B7D-9CD8-23AA936D577F}" srcOrd="2" destOrd="0" parTransId="{4C254800-01FA-4D9B-8912-381C758256C8}" sibTransId="{9F833DFF-07E0-452E-A087-B3FE1C307C47}"/>
    <dgm:cxn modelId="{BA7B54E2-5931-D342-8B4F-4EB548050960}" type="presOf" srcId="{ABB8635E-9056-4B7D-9CD8-23AA936D577F}" destId="{45C023DF-17D2-7C4F-9A8C-29F08B58276E}" srcOrd="0" destOrd="0" presId="urn:microsoft.com/office/officeart/2005/8/layout/matrix3"/>
    <dgm:cxn modelId="{B4661BE8-9CCD-4268-AEBD-4CDA64712865}" srcId="{F3284542-DC66-4BFD-AA10-2E7AEE37D980}" destId="{8359E0B2-E55E-4174-A8F2-E49F1495B2D2}" srcOrd="3" destOrd="0" parTransId="{C2759EAD-7AB3-42A2-BBE1-5A94F83EF09D}" sibTransId="{EF6A385C-0DBC-414B-8260-7CC1A6891626}"/>
    <dgm:cxn modelId="{17829D76-6C88-BC4F-9E63-13D0C955D87E}" type="presParOf" srcId="{F1FC0D8E-9B22-F248-80DA-8EF7C8A9DF07}" destId="{9F0AF0FA-5FF5-4C48-8A78-37B1CF2E0D62}" srcOrd="0" destOrd="0" presId="urn:microsoft.com/office/officeart/2005/8/layout/matrix3"/>
    <dgm:cxn modelId="{E1A08EBE-4A89-C246-AF2E-7868BB59262E}" type="presParOf" srcId="{F1FC0D8E-9B22-F248-80DA-8EF7C8A9DF07}" destId="{4512AFEB-484E-9143-BD0F-02BA8AF76955}" srcOrd="1" destOrd="0" presId="urn:microsoft.com/office/officeart/2005/8/layout/matrix3"/>
    <dgm:cxn modelId="{1574137B-B8D5-4B44-A3E7-559B6F4394FF}" type="presParOf" srcId="{F1FC0D8E-9B22-F248-80DA-8EF7C8A9DF07}" destId="{93A4C27E-24F8-104B-9C6E-977EA440173C}" srcOrd="2" destOrd="0" presId="urn:microsoft.com/office/officeart/2005/8/layout/matrix3"/>
    <dgm:cxn modelId="{E09BBC40-A3C1-C54F-8DEC-4D6670A645A2}" type="presParOf" srcId="{F1FC0D8E-9B22-F248-80DA-8EF7C8A9DF07}" destId="{45C023DF-17D2-7C4F-9A8C-29F08B58276E}" srcOrd="3" destOrd="0" presId="urn:microsoft.com/office/officeart/2005/8/layout/matrix3"/>
    <dgm:cxn modelId="{DD153BAF-227E-FC48-A2BA-343758AB308D}" type="presParOf" srcId="{F1FC0D8E-9B22-F248-80DA-8EF7C8A9DF07}" destId="{AB8FC936-EDED-0540-91B4-4303D457A3A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A83AF7-164B-4C0E-9BE6-4F76B82BD00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D379782-B80D-4A1B-8643-065D68842DAA}">
      <dgm:prSet/>
      <dgm:spPr/>
      <dgm:t>
        <a:bodyPr/>
        <a:lstStyle/>
        <a:p>
          <a:r>
            <a:rPr lang="en-US"/>
            <a:t>Релоковані заклади є носіями освітніх і наукових традицій своїх регіонів.</a:t>
          </a:r>
        </a:p>
      </dgm:t>
    </dgm:pt>
    <dgm:pt modelId="{2FE9F831-D6EE-4418-B90E-FA2B516DF558}" type="parTrans" cxnId="{A321387D-99A2-466F-9781-A6DEE0C7F3D5}">
      <dgm:prSet/>
      <dgm:spPr/>
      <dgm:t>
        <a:bodyPr/>
        <a:lstStyle/>
        <a:p>
          <a:endParaRPr lang="en-US"/>
        </a:p>
      </dgm:t>
    </dgm:pt>
    <dgm:pt modelId="{41F5C0AD-7D16-4D55-8036-A8525915B813}" type="sibTrans" cxnId="{A321387D-99A2-466F-9781-A6DEE0C7F3D5}">
      <dgm:prSet/>
      <dgm:spPr/>
      <dgm:t>
        <a:bodyPr/>
        <a:lstStyle/>
        <a:p>
          <a:endParaRPr lang="en-US"/>
        </a:p>
      </dgm:t>
    </dgm:pt>
    <dgm:pt modelId="{6D20BD3A-5109-454E-B16B-81097EE5BE5D}">
      <dgm:prSet/>
      <dgm:spPr/>
      <dgm:t>
        <a:bodyPr/>
        <a:lstStyle/>
        <a:p>
          <a:r>
            <a:rPr lang="en-US"/>
            <a:t>Збереження академічної культури.</a:t>
          </a:r>
        </a:p>
      </dgm:t>
    </dgm:pt>
    <dgm:pt modelId="{C6984568-37D2-4140-81D9-848AFA1CCBE1}" type="parTrans" cxnId="{28D10473-4751-40E9-A147-35360A682683}">
      <dgm:prSet/>
      <dgm:spPr/>
      <dgm:t>
        <a:bodyPr/>
        <a:lstStyle/>
        <a:p>
          <a:endParaRPr lang="en-US"/>
        </a:p>
      </dgm:t>
    </dgm:pt>
    <dgm:pt modelId="{51658428-F2D2-457F-AC4A-8AE2F8C24112}" type="sibTrans" cxnId="{28D10473-4751-40E9-A147-35360A682683}">
      <dgm:prSet/>
      <dgm:spPr/>
      <dgm:t>
        <a:bodyPr/>
        <a:lstStyle/>
        <a:p>
          <a:endParaRPr lang="en-US"/>
        </a:p>
      </dgm:t>
    </dgm:pt>
    <dgm:pt modelId="{A03195DE-B95C-42B1-A0B2-E4473894CD13}">
      <dgm:prSet/>
      <dgm:spPr/>
      <dgm:t>
        <a:bodyPr/>
        <a:lstStyle/>
        <a:p>
          <a:r>
            <a:rPr lang="en-US"/>
            <a:t>Формування інституційної пам'яті для відновлення деокупованих територій.</a:t>
          </a:r>
        </a:p>
      </dgm:t>
    </dgm:pt>
    <dgm:pt modelId="{851582E4-B1FC-4A00-89A5-717D693D7E57}" type="parTrans" cxnId="{962BE6F6-889A-451B-B24D-3088416A6EAA}">
      <dgm:prSet/>
      <dgm:spPr/>
      <dgm:t>
        <a:bodyPr/>
        <a:lstStyle/>
        <a:p>
          <a:endParaRPr lang="en-US"/>
        </a:p>
      </dgm:t>
    </dgm:pt>
    <dgm:pt modelId="{2CAFB0AC-3AF6-49B8-A65E-4BFE6921E4A3}" type="sibTrans" cxnId="{962BE6F6-889A-451B-B24D-3088416A6EAA}">
      <dgm:prSet/>
      <dgm:spPr/>
      <dgm:t>
        <a:bodyPr/>
        <a:lstStyle/>
        <a:p>
          <a:endParaRPr lang="en-US"/>
        </a:p>
      </dgm:t>
    </dgm:pt>
    <dgm:pt modelId="{9050B38A-88CF-A049-8765-E9440B5919E6}" type="pres">
      <dgm:prSet presAssocID="{F8A83AF7-164B-4C0E-9BE6-4F76B82BD009}" presName="linear" presStyleCnt="0">
        <dgm:presLayoutVars>
          <dgm:animLvl val="lvl"/>
          <dgm:resizeHandles val="exact"/>
        </dgm:presLayoutVars>
      </dgm:prSet>
      <dgm:spPr/>
    </dgm:pt>
    <dgm:pt modelId="{37F1D312-F367-F647-8872-0D64FB90D79B}" type="pres">
      <dgm:prSet presAssocID="{DD379782-B80D-4A1B-8643-065D68842DA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0D87F76-3395-DC46-9653-8059557BD417}" type="pres">
      <dgm:prSet presAssocID="{41F5C0AD-7D16-4D55-8036-A8525915B813}" presName="spacer" presStyleCnt="0"/>
      <dgm:spPr/>
    </dgm:pt>
    <dgm:pt modelId="{0EDB8181-C30B-9C45-A52B-F78EAA426D01}" type="pres">
      <dgm:prSet presAssocID="{6D20BD3A-5109-454E-B16B-81097EE5BE5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7A0F9BB-39D7-674C-87E9-76309C045070}" type="pres">
      <dgm:prSet presAssocID="{51658428-F2D2-457F-AC4A-8AE2F8C24112}" presName="spacer" presStyleCnt="0"/>
      <dgm:spPr/>
    </dgm:pt>
    <dgm:pt modelId="{A6747217-A486-F647-96A5-4B79E2F93FC0}" type="pres">
      <dgm:prSet presAssocID="{A03195DE-B95C-42B1-A0B2-E4473894CD1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E275505-0E4D-9442-98B9-4EDA00BC5E6B}" type="presOf" srcId="{DD379782-B80D-4A1B-8643-065D68842DAA}" destId="{37F1D312-F367-F647-8872-0D64FB90D79B}" srcOrd="0" destOrd="0" presId="urn:microsoft.com/office/officeart/2005/8/layout/vList2"/>
    <dgm:cxn modelId="{67F42B40-4C46-3C46-850A-704014180119}" type="presOf" srcId="{A03195DE-B95C-42B1-A0B2-E4473894CD13}" destId="{A6747217-A486-F647-96A5-4B79E2F93FC0}" srcOrd="0" destOrd="0" presId="urn:microsoft.com/office/officeart/2005/8/layout/vList2"/>
    <dgm:cxn modelId="{28D10473-4751-40E9-A147-35360A682683}" srcId="{F8A83AF7-164B-4C0E-9BE6-4F76B82BD009}" destId="{6D20BD3A-5109-454E-B16B-81097EE5BE5D}" srcOrd="1" destOrd="0" parTransId="{C6984568-37D2-4140-81D9-848AFA1CCBE1}" sibTransId="{51658428-F2D2-457F-AC4A-8AE2F8C24112}"/>
    <dgm:cxn modelId="{A321387D-99A2-466F-9781-A6DEE0C7F3D5}" srcId="{F8A83AF7-164B-4C0E-9BE6-4F76B82BD009}" destId="{DD379782-B80D-4A1B-8643-065D68842DAA}" srcOrd="0" destOrd="0" parTransId="{2FE9F831-D6EE-4418-B90E-FA2B516DF558}" sibTransId="{41F5C0AD-7D16-4D55-8036-A8525915B813}"/>
    <dgm:cxn modelId="{55A63EBB-25B8-7B42-B003-8513FA912F18}" type="presOf" srcId="{F8A83AF7-164B-4C0E-9BE6-4F76B82BD009}" destId="{9050B38A-88CF-A049-8765-E9440B5919E6}" srcOrd="0" destOrd="0" presId="urn:microsoft.com/office/officeart/2005/8/layout/vList2"/>
    <dgm:cxn modelId="{5F347BCF-7A87-E746-828B-FA86DD1DFC01}" type="presOf" srcId="{6D20BD3A-5109-454E-B16B-81097EE5BE5D}" destId="{0EDB8181-C30B-9C45-A52B-F78EAA426D01}" srcOrd="0" destOrd="0" presId="urn:microsoft.com/office/officeart/2005/8/layout/vList2"/>
    <dgm:cxn modelId="{962BE6F6-889A-451B-B24D-3088416A6EAA}" srcId="{F8A83AF7-164B-4C0E-9BE6-4F76B82BD009}" destId="{A03195DE-B95C-42B1-A0B2-E4473894CD13}" srcOrd="2" destOrd="0" parTransId="{851582E4-B1FC-4A00-89A5-717D693D7E57}" sibTransId="{2CAFB0AC-3AF6-49B8-A65E-4BFE6921E4A3}"/>
    <dgm:cxn modelId="{85BFFEB3-9B35-EE41-B65D-DC9E34DE7006}" type="presParOf" srcId="{9050B38A-88CF-A049-8765-E9440B5919E6}" destId="{37F1D312-F367-F647-8872-0D64FB90D79B}" srcOrd="0" destOrd="0" presId="urn:microsoft.com/office/officeart/2005/8/layout/vList2"/>
    <dgm:cxn modelId="{EEB9F3B6-4BDB-6A47-98D2-01801B36957B}" type="presParOf" srcId="{9050B38A-88CF-A049-8765-E9440B5919E6}" destId="{90D87F76-3395-DC46-9653-8059557BD417}" srcOrd="1" destOrd="0" presId="urn:microsoft.com/office/officeart/2005/8/layout/vList2"/>
    <dgm:cxn modelId="{59C52451-3138-2349-9103-5F3F00427FC2}" type="presParOf" srcId="{9050B38A-88CF-A049-8765-E9440B5919E6}" destId="{0EDB8181-C30B-9C45-A52B-F78EAA426D01}" srcOrd="2" destOrd="0" presId="urn:microsoft.com/office/officeart/2005/8/layout/vList2"/>
    <dgm:cxn modelId="{DC369B5C-01D5-8843-B5C1-292289E0FBD4}" type="presParOf" srcId="{9050B38A-88CF-A049-8765-E9440B5919E6}" destId="{37A0F9BB-39D7-674C-87E9-76309C045070}" srcOrd="3" destOrd="0" presId="urn:microsoft.com/office/officeart/2005/8/layout/vList2"/>
    <dgm:cxn modelId="{A04DE24A-D496-4C43-A401-4558ECF47BB9}" type="presParOf" srcId="{9050B38A-88CF-A049-8765-E9440B5919E6}" destId="{A6747217-A486-F647-96A5-4B79E2F93FC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EF2685-4BC6-4BF8-B5BD-AACFA433FF87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2691B7F-C921-4798-85CE-F720915C534C}">
      <dgm:prSet/>
      <dgm:spPr/>
      <dgm:t>
        <a:bodyPr/>
        <a:lstStyle/>
        <a:p>
          <a:r>
            <a:rPr lang="en-US"/>
            <a:t>Представництво інтересів релокованих закладів.</a:t>
          </a:r>
        </a:p>
      </dgm:t>
    </dgm:pt>
    <dgm:pt modelId="{17865C06-E40E-4B0F-B046-79651794C343}" type="parTrans" cxnId="{0B444264-FB74-4C7C-AA1C-1128C131C292}">
      <dgm:prSet/>
      <dgm:spPr/>
      <dgm:t>
        <a:bodyPr/>
        <a:lstStyle/>
        <a:p>
          <a:endParaRPr lang="en-US"/>
        </a:p>
      </dgm:t>
    </dgm:pt>
    <dgm:pt modelId="{6C1987BE-304E-4F48-99B9-AF6CC044DB8F}" type="sibTrans" cxnId="{0B444264-FB74-4C7C-AA1C-1128C131C292}">
      <dgm:prSet/>
      <dgm:spPr/>
      <dgm:t>
        <a:bodyPr/>
        <a:lstStyle/>
        <a:p>
          <a:endParaRPr lang="en-US"/>
        </a:p>
      </dgm:t>
    </dgm:pt>
    <dgm:pt modelId="{D5CD8422-4ADE-4CD1-988A-4DB45CA99732}">
      <dgm:prSet/>
      <dgm:spPr/>
      <dgm:t>
        <a:bodyPr/>
        <a:lstStyle/>
        <a:p>
          <a:r>
            <a:rPr lang="en-US"/>
            <a:t>Координація співпраці між учасниками.</a:t>
          </a:r>
        </a:p>
      </dgm:t>
    </dgm:pt>
    <dgm:pt modelId="{86564410-6783-405A-8441-5942E74F3A5E}" type="parTrans" cxnId="{EC3B9D8A-4CA2-40D1-A4CA-5B9B993803CC}">
      <dgm:prSet/>
      <dgm:spPr/>
      <dgm:t>
        <a:bodyPr/>
        <a:lstStyle/>
        <a:p>
          <a:endParaRPr lang="en-US"/>
        </a:p>
      </dgm:t>
    </dgm:pt>
    <dgm:pt modelId="{202638C1-7C6D-4008-9D6C-BA1237841C13}" type="sibTrans" cxnId="{EC3B9D8A-4CA2-40D1-A4CA-5B9B993803CC}">
      <dgm:prSet/>
      <dgm:spPr/>
      <dgm:t>
        <a:bodyPr/>
        <a:lstStyle/>
        <a:p>
          <a:endParaRPr lang="en-US"/>
        </a:p>
      </dgm:t>
    </dgm:pt>
    <dgm:pt modelId="{FCCBCCCD-F2CC-4199-8D32-428647548E1F}">
      <dgm:prSet/>
      <dgm:spPr/>
      <dgm:t>
        <a:bodyPr/>
        <a:lstStyle/>
        <a:p>
          <a:r>
            <a:rPr lang="en-US"/>
            <a:t>Залучення міжнародної допомоги.</a:t>
          </a:r>
        </a:p>
      </dgm:t>
    </dgm:pt>
    <dgm:pt modelId="{0384ABA5-3709-4E81-9496-8214F6E29982}" type="parTrans" cxnId="{027E08AC-6523-4A31-9B73-881EFF3D403D}">
      <dgm:prSet/>
      <dgm:spPr/>
      <dgm:t>
        <a:bodyPr/>
        <a:lstStyle/>
        <a:p>
          <a:endParaRPr lang="en-US"/>
        </a:p>
      </dgm:t>
    </dgm:pt>
    <dgm:pt modelId="{5DD6FDCB-A837-4B17-AEDD-747CB818EDC5}" type="sibTrans" cxnId="{027E08AC-6523-4A31-9B73-881EFF3D403D}">
      <dgm:prSet/>
      <dgm:spPr/>
      <dgm:t>
        <a:bodyPr/>
        <a:lstStyle/>
        <a:p>
          <a:endParaRPr lang="en-US"/>
        </a:p>
      </dgm:t>
    </dgm:pt>
    <dgm:pt modelId="{DDC99276-EF9C-49B1-80A1-8C29FAE33577}">
      <dgm:prSet/>
      <dgm:spPr/>
      <dgm:t>
        <a:bodyPr/>
        <a:lstStyle/>
        <a:p>
          <a:r>
            <a:rPr lang="en-US"/>
            <a:t>Реалізація освітніх і наукових проєктів.</a:t>
          </a:r>
        </a:p>
      </dgm:t>
    </dgm:pt>
    <dgm:pt modelId="{54FE54A2-0E36-45CA-84DC-272DDCCC1422}" type="parTrans" cxnId="{38FE06CC-2551-4B2A-8649-6675D72C3EA3}">
      <dgm:prSet/>
      <dgm:spPr/>
      <dgm:t>
        <a:bodyPr/>
        <a:lstStyle/>
        <a:p>
          <a:endParaRPr lang="en-US"/>
        </a:p>
      </dgm:t>
    </dgm:pt>
    <dgm:pt modelId="{583EDB41-DBF3-4736-9DCB-B3F78E5291DE}" type="sibTrans" cxnId="{38FE06CC-2551-4B2A-8649-6675D72C3EA3}">
      <dgm:prSet/>
      <dgm:spPr/>
      <dgm:t>
        <a:bodyPr/>
        <a:lstStyle/>
        <a:p>
          <a:endParaRPr lang="en-US"/>
        </a:p>
      </dgm:t>
    </dgm:pt>
    <dgm:pt modelId="{8B19DE24-4295-9B45-AC79-12E70C00B220}" type="pres">
      <dgm:prSet presAssocID="{1BEF2685-4BC6-4BF8-B5BD-AACFA433FF87}" presName="outerComposite" presStyleCnt="0">
        <dgm:presLayoutVars>
          <dgm:chMax val="5"/>
          <dgm:dir/>
          <dgm:resizeHandles val="exact"/>
        </dgm:presLayoutVars>
      </dgm:prSet>
      <dgm:spPr/>
    </dgm:pt>
    <dgm:pt modelId="{21F9335C-5F99-2848-A60B-4DF3AB2AFA71}" type="pres">
      <dgm:prSet presAssocID="{1BEF2685-4BC6-4BF8-B5BD-AACFA433FF87}" presName="dummyMaxCanvas" presStyleCnt="0">
        <dgm:presLayoutVars/>
      </dgm:prSet>
      <dgm:spPr/>
    </dgm:pt>
    <dgm:pt modelId="{1CE80E09-640B-8E45-8593-8AC66BD28964}" type="pres">
      <dgm:prSet presAssocID="{1BEF2685-4BC6-4BF8-B5BD-AACFA433FF87}" presName="FourNodes_1" presStyleLbl="node1" presStyleIdx="0" presStyleCnt="4">
        <dgm:presLayoutVars>
          <dgm:bulletEnabled val="1"/>
        </dgm:presLayoutVars>
      </dgm:prSet>
      <dgm:spPr/>
    </dgm:pt>
    <dgm:pt modelId="{1B7D82AB-2632-1246-8442-2B5B5EA15A2B}" type="pres">
      <dgm:prSet presAssocID="{1BEF2685-4BC6-4BF8-B5BD-AACFA433FF87}" presName="FourNodes_2" presStyleLbl="node1" presStyleIdx="1" presStyleCnt="4">
        <dgm:presLayoutVars>
          <dgm:bulletEnabled val="1"/>
        </dgm:presLayoutVars>
      </dgm:prSet>
      <dgm:spPr/>
    </dgm:pt>
    <dgm:pt modelId="{A59DD463-84D3-6A4E-BC78-7B6ABEA0744C}" type="pres">
      <dgm:prSet presAssocID="{1BEF2685-4BC6-4BF8-B5BD-AACFA433FF87}" presName="FourNodes_3" presStyleLbl="node1" presStyleIdx="2" presStyleCnt="4">
        <dgm:presLayoutVars>
          <dgm:bulletEnabled val="1"/>
        </dgm:presLayoutVars>
      </dgm:prSet>
      <dgm:spPr/>
    </dgm:pt>
    <dgm:pt modelId="{8CA5EF19-808E-9542-BFB5-6B096F3372B0}" type="pres">
      <dgm:prSet presAssocID="{1BEF2685-4BC6-4BF8-B5BD-AACFA433FF87}" presName="FourNodes_4" presStyleLbl="node1" presStyleIdx="3" presStyleCnt="4">
        <dgm:presLayoutVars>
          <dgm:bulletEnabled val="1"/>
        </dgm:presLayoutVars>
      </dgm:prSet>
      <dgm:spPr/>
    </dgm:pt>
    <dgm:pt modelId="{FD9E227C-FC7E-4444-B8A4-28DB48CF241B}" type="pres">
      <dgm:prSet presAssocID="{1BEF2685-4BC6-4BF8-B5BD-AACFA433FF87}" presName="FourConn_1-2" presStyleLbl="fgAccFollowNode1" presStyleIdx="0" presStyleCnt="3">
        <dgm:presLayoutVars>
          <dgm:bulletEnabled val="1"/>
        </dgm:presLayoutVars>
      </dgm:prSet>
      <dgm:spPr/>
    </dgm:pt>
    <dgm:pt modelId="{8692FF6A-F8E6-AC4A-AD86-BA7C0B570DB3}" type="pres">
      <dgm:prSet presAssocID="{1BEF2685-4BC6-4BF8-B5BD-AACFA433FF87}" presName="FourConn_2-3" presStyleLbl="fgAccFollowNode1" presStyleIdx="1" presStyleCnt="3">
        <dgm:presLayoutVars>
          <dgm:bulletEnabled val="1"/>
        </dgm:presLayoutVars>
      </dgm:prSet>
      <dgm:spPr/>
    </dgm:pt>
    <dgm:pt modelId="{D872FDD3-D17A-614A-A48D-42AFBBD53533}" type="pres">
      <dgm:prSet presAssocID="{1BEF2685-4BC6-4BF8-B5BD-AACFA433FF87}" presName="FourConn_3-4" presStyleLbl="fgAccFollowNode1" presStyleIdx="2" presStyleCnt="3">
        <dgm:presLayoutVars>
          <dgm:bulletEnabled val="1"/>
        </dgm:presLayoutVars>
      </dgm:prSet>
      <dgm:spPr/>
    </dgm:pt>
    <dgm:pt modelId="{5C04D337-FE29-2D42-A4A8-65888C8DB446}" type="pres">
      <dgm:prSet presAssocID="{1BEF2685-4BC6-4BF8-B5BD-AACFA433FF87}" presName="FourNodes_1_text" presStyleLbl="node1" presStyleIdx="3" presStyleCnt="4">
        <dgm:presLayoutVars>
          <dgm:bulletEnabled val="1"/>
        </dgm:presLayoutVars>
      </dgm:prSet>
      <dgm:spPr/>
    </dgm:pt>
    <dgm:pt modelId="{CD2A2116-7289-994A-84EA-F02F06725FCA}" type="pres">
      <dgm:prSet presAssocID="{1BEF2685-4BC6-4BF8-B5BD-AACFA433FF87}" presName="FourNodes_2_text" presStyleLbl="node1" presStyleIdx="3" presStyleCnt="4">
        <dgm:presLayoutVars>
          <dgm:bulletEnabled val="1"/>
        </dgm:presLayoutVars>
      </dgm:prSet>
      <dgm:spPr/>
    </dgm:pt>
    <dgm:pt modelId="{F93721DD-5C76-BF4C-B39C-C35EA66D37D0}" type="pres">
      <dgm:prSet presAssocID="{1BEF2685-4BC6-4BF8-B5BD-AACFA433FF87}" presName="FourNodes_3_text" presStyleLbl="node1" presStyleIdx="3" presStyleCnt="4">
        <dgm:presLayoutVars>
          <dgm:bulletEnabled val="1"/>
        </dgm:presLayoutVars>
      </dgm:prSet>
      <dgm:spPr/>
    </dgm:pt>
    <dgm:pt modelId="{439B53DE-C3B7-A344-87F2-BC008EE1621B}" type="pres">
      <dgm:prSet presAssocID="{1BEF2685-4BC6-4BF8-B5BD-AACFA433FF8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3A65218-C117-A547-AE8F-816D4EC16F0D}" type="presOf" srcId="{FCCBCCCD-F2CC-4199-8D32-428647548E1F}" destId="{F93721DD-5C76-BF4C-B39C-C35EA66D37D0}" srcOrd="1" destOrd="0" presId="urn:microsoft.com/office/officeart/2005/8/layout/vProcess5"/>
    <dgm:cxn modelId="{00C7833E-04C1-214D-870E-447D31E96208}" type="presOf" srcId="{202638C1-7C6D-4008-9D6C-BA1237841C13}" destId="{8692FF6A-F8E6-AC4A-AD86-BA7C0B570DB3}" srcOrd="0" destOrd="0" presId="urn:microsoft.com/office/officeart/2005/8/layout/vProcess5"/>
    <dgm:cxn modelId="{BE892147-8F17-104B-BC06-24D45057FB22}" type="presOf" srcId="{DDC99276-EF9C-49B1-80A1-8C29FAE33577}" destId="{8CA5EF19-808E-9542-BFB5-6B096F3372B0}" srcOrd="0" destOrd="0" presId="urn:microsoft.com/office/officeart/2005/8/layout/vProcess5"/>
    <dgm:cxn modelId="{AE48365F-38E5-B247-99E5-A2E406BF754C}" type="presOf" srcId="{6C1987BE-304E-4F48-99B9-AF6CC044DB8F}" destId="{FD9E227C-FC7E-4444-B8A4-28DB48CF241B}" srcOrd="0" destOrd="0" presId="urn:microsoft.com/office/officeart/2005/8/layout/vProcess5"/>
    <dgm:cxn modelId="{0B444264-FB74-4C7C-AA1C-1128C131C292}" srcId="{1BEF2685-4BC6-4BF8-B5BD-AACFA433FF87}" destId="{D2691B7F-C921-4798-85CE-F720915C534C}" srcOrd="0" destOrd="0" parTransId="{17865C06-E40E-4B0F-B046-79651794C343}" sibTransId="{6C1987BE-304E-4F48-99B9-AF6CC044DB8F}"/>
    <dgm:cxn modelId="{CC501C69-3AA9-8C4B-A6C9-3E7A36437F27}" type="presOf" srcId="{FCCBCCCD-F2CC-4199-8D32-428647548E1F}" destId="{A59DD463-84D3-6A4E-BC78-7B6ABEA0744C}" srcOrd="0" destOrd="0" presId="urn:microsoft.com/office/officeart/2005/8/layout/vProcess5"/>
    <dgm:cxn modelId="{EC3B9D8A-4CA2-40D1-A4CA-5B9B993803CC}" srcId="{1BEF2685-4BC6-4BF8-B5BD-AACFA433FF87}" destId="{D5CD8422-4ADE-4CD1-988A-4DB45CA99732}" srcOrd="1" destOrd="0" parTransId="{86564410-6783-405A-8441-5942E74F3A5E}" sibTransId="{202638C1-7C6D-4008-9D6C-BA1237841C13}"/>
    <dgm:cxn modelId="{ADFE4EA0-85C0-3449-B1B1-4EB24A3E23D7}" type="presOf" srcId="{D2691B7F-C921-4798-85CE-F720915C534C}" destId="{5C04D337-FE29-2D42-A4A8-65888C8DB446}" srcOrd="1" destOrd="0" presId="urn:microsoft.com/office/officeart/2005/8/layout/vProcess5"/>
    <dgm:cxn modelId="{AC568BA3-05EF-7349-A3A1-977AA2745BF5}" type="presOf" srcId="{D5CD8422-4ADE-4CD1-988A-4DB45CA99732}" destId="{1B7D82AB-2632-1246-8442-2B5B5EA15A2B}" srcOrd="0" destOrd="0" presId="urn:microsoft.com/office/officeart/2005/8/layout/vProcess5"/>
    <dgm:cxn modelId="{39EF9BA6-48C2-4E48-94D9-71D37882A008}" type="presOf" srcId="{5DD6FDCB-A837-4B17-AEDD-747CB818EDC5}" destId="{D872FDD3-D17A-614A-A48D-42AFBBD53533}" srcOrd="0" destOrd="0" presId="urn:microsoft.com/office/officeart/2005/8/layout/vProcess5"/>
    <dgm:cxn modelId="{027E08AC-6523-4A31-9B73-881EFF3D403D}" srcId="{1BEF2685-4BC6-4BF8-B5BD-AACFA433FF87}" destId="{FCCBCCCD-F2CC-4199-8D32-428647548E1F}" srcOrd="2" destOrd="0" parTransId="{0384ABA5-3709-4E81-9496-8214F6E29982}" sibTransId="{5DD6FDCB-A837-4B17-AEDD-747CB818EDC5}"/>
    <dgm:cxn modelId="{38FE06CC-2551-4B2A-8649-6675D72C3EA3}" srcId="{1BEF2685-4BC6-4BF8-B5BD-AACFA433FF87}" destId="{DDC99276-EF9C-49B1-80A1-8C29FAE33577}" srcOrd="3" destOrd="0" parTransId="{54FE54A2-0E36-45CA-84DC-272DDCCC1422}" sibTransId="{583EDB41-DBF3-4736-9DCB-B3F78E5291DE}"/>
    <dgm:cxn modelId="{E550C4D4-6B5C-C548-A663-8921865BE3CD}" type="presOf" srcId="{DDC99276-EF9C-49B1-80A1-8C29FAE33577}" destId="{439B53DE-C3B7-A344-87F2-BC008EE1621B}" srcOrd="1" destOrd="0" presId="urn:microsoft.com/office/officeart/2005/8/layout/vProcess5"/>
    <dgm:cxn modelId="{DC0B92E9-A30A-B247-B202-0F0A4CF37E29}" type="presOf" srcId="{1BEF2685-4BC6-4BF8-B5BD-AACFA433FF87}" destId="{8B19DE24-4295-9B45-AC79-12E70C00B220}" srcOrd="0" destOrd="0" presId="urn:microsoft.com/office/officeart/2005/8/layout/vProcess5"/>
    <dgm:cxn modelId="{CDE25FEB-9240-5248-9E38-A5F91913324C}" type="presOf" srcId="{D2691B7F-C921-4798-85CE-F720915C534C}" destId="{1CE80E09-640B-8E45-8593-8AC66BD28964}" srcOrd="0" destOrd="0" presId="urn:microsoft.com/office/officeart/2005/8/layout/vProcess5"/>
    <dgm:cxn modelId="{B7E3CCF3-D2CD-6B42-8266-9FA6EB0E6E41}" type="presOf" srcId="{D5CD8422-4ADE-4CD1-988A-4DB45CA99732}" destId="{CD2A2116-7289-994A-84EA-F02F06725FCA}" srcOrd="1" destOrd="0" presId="urn:microsoft.com/office/officeart/2005/8/layout/vProcess5"/>
    <dgm:cxn modelId="{6A42866C-DCAA-F04C-AF2E-835475B46B70}" type="presParOf" srcId="{8B19DE24-4295-9B45-AC79-12E70C00B220}" destId="{21F9335C-5F99-2848-A60B-4DF3AB2AFA71}" srcOrd="0" destOrd="0" presId="urn:microsoft.com/office/officeart/2005/8/layout/vProcess5"/>
    <dgm:cxn modelId="{964F466E-7344-B84A-9F82-52F9E21E9299}" type="presParOf" srcId="{8B19DE24-4295-9B45-AC79-12E70C00B220}" destId="{1CE80E09-640B-8E45-8593-8AC66BD28964}" srcOrd="1" destOrd="0" presId="urn:microsoft.com/office/officeart/2005/8/layout/vProcess5"/>
    <dgm:cxn modelId="{2271FAF3-4F35-D546-8AA0-995316A0C7E3}" type="presParOf" srcId="{8B19DE24-4295-9B45-AC79-12E70C00B220}" destId="{1B7D82AB-2632-1246-8442-2B5B5EA15A2B}" srcOrd="2" destOrd="0" presId="urn:microsoft.com/office/officeart/2005/8/layout/vProcess5"/>
    <dgm:cxn modelId="{864DE100-20A3-DA45-AD2A-66A01672F931}" type="presParOf" srcId="{8B19DE24-4295-9B45-AC79-12E70C00B220}" destId="{A59DD463-84D3-6A4E-BC78-7B6ABEA0744C}" srcOrd="3" destOrd="0" presId="urn:microsoft.com/office/officeart/2005/8/layout/vProcess5"/>
    <dgm:cxn modelId="{ED6EF42B-C029-9D48-806D-7763149871DB}" type="presParOf" srcId="{8B19DE24-4295-9B45-AC79-12E70C00B220}" destId="{8CA5EF19-808E-9542-BFB5-6B096F3372B0}" srcOrd="4" destOrd="0" presId="urn:microsoft.com/office/officeart/2005/8/layout/vProcess5"/>
    <dgm:cxn modelId="{96E31B96-5528-B842-BF67-039282C50909}" type="presParOf" srcId="{8B19DE24-4295-9B45-AC79-12E70C00B220}" destId="{FD9E227C-FC7E-4444-B8A4-28DB48CF241B}" srcOrd="5" destOrd="0" presId="urn:microsoft.com/office/officeart/2005/8/layout/vProcess5"/>
    <dgm:cxn modelId="{2B9969D7-6D64-B74B-9A31-5267FE4B68B5}" type="presParOf" srcId="{8B19DE24-4295-9B45-AC79-12E70C00B220}" destId="{8692FF6A-F8E6-AC4A-AD86-BA7C0B570DB3}" srcOrd="6" destOrd="0" presId="urn:microsoft.com/office/officeart/2005/8/layout/vProcess5"/>
    <dgm:cxn modelId="{64FD6217-4A37-3540-ABF3-8D4ED6B292AB}" type="presParOf" srcId="{8B19DE24-4295-9B45-AC79-12E70C00B220}" destId="{D872FDD3-D17A-614A-A48D-42AFBBD53533}" srcOrd="7" destOrd="0" presId="urn:microsoft.com/office/officeart/2005/8/layout/vProcess5"/>
    <dgm:cxn modelId="{C054A4E9-C788-E645-AE26-BE379165B462}" type="presParOf" srcId="{8B19DE24-4295-9B45-AC79-12E70C00B220}" destId="{5C04D337-FE29-2D42-A4A8-65888C8DB446}" srcOrd="8" destOrd="0" presId="urn:microsoft.com/office/officeart/2005/8/layout/vProcess5"/>
    <dgm:cxn modelId="{2AF16A49-11C4-FF46-845E-696B546032A4}" type="presParOf" srcId="{8B19DE24-4295-9B45-AC79-12E70C00B220}" destId="{CD2A2116-7289-994A-84EA-F02F06725FCA}" srcOrd="9" destOrd="0" presId="urn:microsoft.com/office/officeart/2005/8/layout/vProcess5"/>
    <dgm:cxn modelId="{48C58A0F-E4A3-084A-9EEA-E371673E6FC6}" type="presParOf" srcId="{8B19DE24-4295-9B45-AC79-12E70C00B220}" destId="{F93721DD-5C76-BF4C-B39C-C35EA66D37D0}" srcOrd="10" destOrd="0" presId="urn:microsoft.com/office/officeart/2005/8/layout/vProcess5"/>
    <dgm:cxn modelId="{3A69CBD6-22E7-5F4F-B888-43F97CFBE8AD}" type="presParOf" srcId="{8B19DE24-4295-9B45-AC79-12E70C00B220}" destId="{439B53DE-C3B7-A344-87F2-BC008EE1621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1C8BC1D-587B-430C-B56A-27390B168C0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352C95F-1643-4074-8EB5-C82F2C60C334}">
      <dgm:prSet/>
      <dgm:spPr/>
      <dgm:t>
        <a:bodyPr/>
        <a:lstStyle/>
        <a:p>
          <a:r>
            <a:rPr lang="en-US"/>
            <a:t>Створення провідної платформи співпраці релокованих закладів.</a:t>
          </a:r>
        </a:p>
      </dgm:t>
    </dgm:pt>
    <dgm:pt modelId="{29C3E149-69F4-47F9-B538-671383931547}" type="parTrans" cxnId="{754A184F-94A3-4846-B47D-972B31B5A5FF}">
      <dgm:prSet/>
      <dgm:spPr/>
      <dgm:t>
        <a:bodyPr/>
        <a:lstStyle/>
        <a:p>
          <a:endParaRPr lang="en-US"/>
        </a:p>
      </dgm:t>
    </dgm:pt>
    <dgm:pt modelId="{3A10AD89-CF2B-4BB8-8DF5-DD8818A9C477}" type="sibTrans" cxnId="{754A184F-94A3-4846-B47D-972B31B5A5FF}">
      <dgm:prSet/>
      <dgm:spPr/>
      <dgm:t>
        <a:bodyPr/>
        <a:lstStyle/>
        <a:p>
          <a:endParaRPr lang="en-US"/>
        </a:p>
      </dgm:t>
    </dgm:pt>
    <dgm:pt modelId="{7049703B-3585-4783-81D4-2D06E8B6B0F1}">
      <dgm:prSet/>
      <dgm:spPr/>
      <dgm:t>
        <a:bodyPr/>
        <a:lstStyle/>
        <a:p>
          <a:r>
            <a:rPr lang="en-US"/>
            <a:t>Формування експертного центру з питань релокованої освіти.</a:t>
          </a:r>
        </a:p>
      </dgm:t>
    </dgm:pt>
    <dgm:pt modelId="{FFD61F8C-59AE-4BFE-BC44-899391FDDA45}" type="parTrans" cxnId="{B4876015-E50E-4E49-9B52-8CF68BAC2086}">
      <dgm:prSet/>
      <dgm:spPr/>
      <dgm:t>
        <a:bodyPr/>
        <a:lstStyle/>
        <a:p>
          <a:endParaRPr lang="en-US"/>
        </a:p>
      </dgm:t>
    </dgm:pt>
    <dgm:pt modelId="{E7953FCF-A493-45F3-B11A-10647FA6924B}" type="sibTrans" cxnId="{B4876015-E50E-4E49-9B52-8CF68BAC2086}">
      <dgm:prSet/>
      <dgm:spPr/>
      <dgm:t>
        <a:bodyPr/>
        <a:lstStyle/>
        <a:p>
          <a:endParaRPr lang="en-US"/>
        </a:p>
      </dgm:t>
    </dgm:pt>
    <dgm:pt modelId="{EC8A598A-16EA-4078-A559-7724D2D1F5D5}">
      <dgm:prSet/>
      <dgm:spPr/>
      <dgm:t>
        <a:bodyPr/>
        <a:lstStyle/>
        <a:p>
          <a:r>
            <a:rPr lang="en-US"/>
            <a:t>Розвиток міжнародних освітніх і наукових проєктів.</a:t>
          </a:r>
        </a:p>
      </dgm:t>
    </dgm:pt>
    <dgm:pt modelId="{96F0257D-6CE6-47D8-8F87-3DF38304BBAC}" type="parTrans" cxnId="{141F4DD6-2A36-4812-8B44-39208EB4992D}">
      <dgm:prSet/>
      <dgm:spPr/>
      <dgm:t>
        <a:bodyPr/>
        <a:lstStyle/>
        <a:p>
          <a:endParaRPr lang="en-US"/>
        </a:p>
      </dgm:t>
    </dgm:pt>
    <dgm:pt modelId="{E415BFB6-0D21-41B2-AE08-0D4CD83CC337}" type="sibTrans" cxnId="{141F4DD6-2A36-4812-8B44-39208EB4992D}">
      <dgm:prSet/>
      <dgm:spPr/>
      <dgm:t>
        <a:bodyPr/>
        <a:lstStyle/>
        <a:p>
          <a:endParaRPr lang="en-US"/>
        </a:p>
      </dgm:t>
    </dgm:pt>
    <dgm:pt modelId="{7412091C-B1E8-CD47-9347-AD6E529BC7E1}" type="pres">
      <dgm:prSet presAssocID="{91C8BC1D-587B-430C-B56A-27390B168C03}" presName="outerComposite" presStyleCnt="0">
        <dgm:presLayoutVars>
          <dgm:chMax val="5"/>
          <dgm:dir/>
          <dgm:resizeHandles val="exact"/>
        </dgm:presLayoutVars>
      </dgm:prSet>
      <dgm:spPr/>
    </dgm:pt>
    <dgm:pt modelId="{DD467487-4AF6-C64B-BE81-60B8F8031536}" type="pres">
      <dgm:prSet presAssocID="{91C8BC1D-587B-430C-B56A-27390B168C03}" presName="dummyMaxCanvas" presStyleCnt="0">
        <dgm:presLayoutVars/>
      </dgm:prSet>
      <dgm:spPr/>
    </dgm:pt>
    <dgm:pt modelId="{4AF907B5-5099-514F-A695-E4DB9DBCC6D1}" type="pres">
      <dgm:prSet presAssocID="{91C8BC1D-587B-430C-B56A-27390B168C03}" presName="ThreeNodes_1" presStyleLbl="node1" presStyleIdx="0" presStyleCnt="3">
        <dgm:presLayoutVars>
          <dgm:bulletEnabled val="1"/>
        </dgm:presLayoutVars>
      </dgm:prSet>
      <dgm:spPr/>
    </dgm:pt>
    <dgm:pt modelId="{2600E9C9-D0C0-1E44-9F12-C6A60C783621}" type="pres">
      <dgm:prSet presAssocID="{91C8BC1D-587B-430C-B56A-27390B168C03}" presName="ThreeNodes_2" presStyleLbl="node1" presStyleIdx="1" presStyleCnt="3">
        <dgm:presLayoutVars>
          <dgm:bulletEnabled val="1"/>
        </dgm:presLayoutVars>
      </dgm:prSet>
      <dgm:spPr/>
    </dgm:pt>
    <dgm:pt modelId="{751C88FD-A1AF-6743-9957-2F8EF02062E1}" type="pres">
      <dgm:prSet presAssocID="{91C8BC1D-587B-430C-B56A-27390B168C03}" presName="ThreeNodes_3" presStyleLbl="node1" presStyleIdx="2" presStyleCnt="3">
        <dgm:presLayoutVars>
          <dgm:bulletEnabled val="1"/>
        </dgm:presLayoutVars>
      </dgm:prSet>
      <dgm:spPr/>
    </dgm:pt>
    <dgm:pt modelId="{9C84CCE5-ACD3-CF47-8DFA-14C32EE1DE96}" type="pres">
      <dgm:prSet presAssocID="{91C8BC1D-587B-430C-B56A-27390B168C03}" presName="ThreeConn_1-2" presStyleLbl="fgAccFollowNode1" presStyleIdx="0" presStyleCnt="2">
        <dgm:presLayoutVars>
          <dgm:bulletEnabled val="1"/>
        </dgm:presLayoutVars>
      </dgm:prSet>
      <dgm:spPr/>
    </dgm:pt>
    <dgm:pt modelId="{B677ADD9-0B32-AE4F-9CA1-43F025401AFF}" type="pres">
      <dgm:prSet presAssocID="{91C8BC1D-587B-430C-B56A-27390B168C03}" presName="ThreeConn_2-3" presStyleLbl="fgAccFollowNode1" presStyleIdx="1" presStyleCnt="2">
        <dgm:presLayoutVars>
          <dgm:bulletEnabled val="1"/>
        </dgm:presLayoutVars>
      </dgm:prSet>
      <dgm:spPr/>
    </dgm:pt>
    <dgm:pt modelId="{90B43B35-840E-604A-A534-4D97CB3B708E}" type="pres">
      <dgm:prSet presAssocID="{91C8BC1D-587B-430C-B56A-27390B168C03}" presName="ThreeNodes_1_text" presStyleLbl="node1" presStyleIdx="2" presStyleCnt="3">
        <dgm:presLayoutVars>
          <dgm:bulletEnabled val="1"/>
        </dgm:presLayoutVars>
      </dgm:prSet>
      <dgm:spPr/>
    </dgm:pt>
    <dgm:pt modelId="{7338C726-D143-5C41-9E07-C743D5DE56E5}" type="pres">
      <dgm:prSet presAssocID="{91C8BC1D-587B-430C-B56A-27390B168C03}" presName="ThreeNodes_2_text" presStyleLbl="node1" presStyleIdx="2" presStyleCnt="3">
        <dgm:presLayoutVars>
          <dgm:bulletEnabled val="1"/>
        </dgm:presLayoutVars>
      </dgm:prSet>
      <dgm:spPr/>
    </dgm:pt>
    <dgm:pt modelId="{0021F440-9849-064B-B932-D8B8DAA9DBD5}" type="pres">
      <dgm:prSet presAssocID="{91C8BC1D-587B-430C-B56A-27390B168C0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4876015-E50E-4E49-9B52-8CF68BAC2086}" srcId="{91C8BC1D-587B-430C-B56A-27390B168C03}" destId="{7049703B-3585-4783-81D4-2D06E8B6B0F1}" srcOrd="1" destOrd="0" parTransId="{FFD61F8C-59AE-4BFE-BC44-899391FDDA45}" sibTransId="{E7953FCF-A493-45F3-B11A-10647FA6924B}"/>
    <dgm:cxn modelId="{75E70034-AB34-8D45-8D6B-E88C4BF92AB4}" type="presOf" srcId="{7049703B-3585-4783-81D4-2D06E8B6B0F1}" destId="{2600E9C9-D0C0-1E44-9F12-C6A60C783621}" srcOrd="0" destOrd="0" presId="urn:microsoft.com/office/officeart/2005/8/layout/vProcess5"/>
    <dgm:cxn modelId="{83C81238-F177-2B49-BFB0-4731BB747CB6}" type="presOf" srcId="{7049703B-3585-4783-81D4-2D06E8B6B0F1}" destId="{7338C726-D143-5C41-9E07-C743D5DE56E5}" srcOrd="1" destOrd="0" presId="urn:microsoft.com/office/officeart/2005/8/layout/vProcess5"/>
    <dgm:cxn modelId="{754A184F-94A3-4846-B47D-972B31B5A5FF}" srcId="{91C8BC1D-587B-430C-B56A-27390B168C03}" destId="{A352C95F-1643-4074-8EB5-C82F2C60C334}" srcOrd="0" destOrd="0" parTransId="{29C3E149-69F4-47F9-B538-671383931547}" sibTransId="{3A10AD89-CF2B-4BB8-8DF5-DD8818A9C477}"/>
    <dgm:cxn modelId="{8C50F284-95E3-AC49-8E0F-EEC7BC56550A}" type="presOf" srcId="{E7953FCF-A493-45F3-B11A-10647FA6924B}" destId="{B677ADD9-0B32-AE4F-9CA1-43F025401AFF}" srcOrd="0" destOrd="0" presId="urn:microsoft.com/office/officeart/2005/8/layout/vProcess5"/>
    <dgm:cxn modelId="{2C20FFA2-5E58-0541-8D45-403F04DFFF52}" type="presOf" srcId="{91C8BC1D-587B-430C-B56A-27390B168C03}" destId="{7412091C-B1E8-CD47-9347-AD6E529BC7E1}" srcOrd="0" destOrd="0" presId="urn:microsoft.com/office/officeart/2005/8/layout/vProcess5"/>
    <dgm:cxn modelId="{292B0DBA-0CE8-C442-9192-0968DCD67534}" type="presOf" srcId="{EC8A598A-16EA-4078-A559-7724D2D1F5D5}" destId="{751C88FD-A1AF-6743-9957-2F8EF02062E1}" srcOrd="0" destOrd="0" presId="urn:microsoft.com/office/officeart/2005/8/layout/vProcess5"/>
    <dgm:cxn modelId="{141F4DD6-2A36-4812-8B44-39208EB4992D}" srcId="{91C8BC1D-587B-430C-B56A-27390B168C03}" destId="{EC8A598A-16EA-4078-A559-7724D2D1F5D5}" srcOrd="2" destOrd="0" parTransId="{96F0257D-6CE6-47D8-8F87-3DF38304BBAC}" sibTransId="{E415BFB6-0D21-41B2-AE08-0D4CD83CC337}"/>
    <dgm:cxn modelId="{19042FE4-E9C3-3942-8417-53D2F4C4DAEC}" type="presOf" srcId="{EC8A598A-16EA-4078-A559-7724D2D1F5D5}" destId="{0021F440-9849-064B-B932-D8B8DAA9DBD5}" srcOrd="1" destOrd="0" presId="urn:microsoft.com/office/officeart/2005/8/layout/vProcess5"/>
    <dgm:cxn modelId="{982533E5-658E-CF4A-B183-D52D407159EE}" type="presOf" srcId="{3A10AD89-CF2B-4BB8-8DF5-DD8818A9C477}" destId="{9C84CCE5-ACD3-CF47-8DFA-14C32EE1DE96}" srcOrd="0" destOrd="0" presId="urn:microsoft.com/office/officeart/2005/8/layout/vProcess5"/>
    <dgm:cxn modelId="{B236DDF3-CFE9-E64F-B84F-0B399C7830FD}" type="presOf" srcId="{A352C95F-1643-4074-8EB5-C82F2C60C334}" destId="{90B43B35-840E-604A-A534-4D97CB3B708E}" srcOrd="1" destOrd="0" presId="urn:microsoft.com/office/officeart/2005/8/layout/vProcess5"/>
    <dgm:cxn modelId="{CAED7EFF-9F39-2049-82C5-6B18C2984B2E}" type="presOf" srcId="{A352C95F-1643-4074-8EB5-C82F2C60C334}" destId="{4AF907B5-5099-514F-A695-E4DB9DBCC6D1}" srcOrd="0" destOrd="0" presId="urn:microsoft.com/office/officeart/2005/8/layout/vProcess5"/>
    <dgm:cxn modelId="{C8435DCD-F619-BD44-B321-431F339D38A2}" type="presParOf" srcId="{7412091C-B1E8-CD47-9347-AD6E529BC7E1}" destId="{DD467487-4AF6-C64B-BE81-60B8F8031536}" srcOrd="0" destOrd="0" presId="urn:microsoft.com/office/officeart/2005/8/layout/vProcess5"/>
    <dgm:cxn modelId="{F46F315D-27AE-C642-A5FD-0220E150F3FB}" type="presParOf" srcId="{7412091C-B1E8-CD47-9347-AD6E529BC7E1}" destId="{4AF907B5-5099-514F-A695-E4DB9DBCC6D1}" srcOrd="1" destOrd="0" presId="urn:microsoft.com/office/officeart/2005/8/layout/vProcess5"/>
    <dgm:cxn modelId="{EC466739-22CD-9149-8639-F3B576B8B1B7}" type="presParOf" srcId="{7412091C-B1E8-CD47-9347-AD6E529BC7E1}" destId="{2600E9C9-D0C0-1E44-9F12-C6A60C783621}" srcOrd="2" destOrd="0" presId="urn:microsoft.com/office/officeart/2005/8/layout/vProcess5"/>
    <dgm:cxn modelId="{29D28635-445B-144A-9A1E-2218864A98BA}" type="presParOf" srcId="{7412091C-B1E8-CD47-9347-AD6E529BC7E1}" destId="{751C88FD-A1AF-6743-9957-2F8EF02062E1}" srcOrd="3" destOrd="0" presId="urn:microsoft.com/office/officeart/2005/8/layout/vProcess5"/>
    <dgm:cxn modelId="{8B71FED7-CA67-0042-A304-97804AC3349B}" type="presParOf" srcId="{7412091C-B1E8-CD47-9347-AD6E529BC7E1}" destId="{9C84CCE5-ACD3-CF47-8DFA-14C32EE1DE96}" srcOrd="4" destOrd="0" presId="urn:microsoft.com/office/officeart/2005/8/layout/vProcess5"/>
    <dgm:cxn modelId="{2D0FB4EC-3171-1A41-89C5-B63177296D85}" type="presParOf" srcId="{7412091C-B1E8-CD47-9347-AD6E529BC7E1}" destId="{B677ADD9-0B32-AE4F-9CA1-43F025401AFF}" srcOrd="5" destOrd="0" presId="urn:microsoft.com/office/officeart/2005/8/layout/vProcess5"/>
    <dgm:cxn modelId="{8A6A9126-9C6F-6B42-8637-6F432D5F41A3}" type="presParOf" srcId="{7412091C-B1E8-CD47-9347-AD6E529BC7E1}" destId="{90B43B35-840E-604A-A534-4D97CB3B708E}" srcOrd="6" destOrd="0" presId="urn:microsoft.com/office/officeart/2005/8/layout/vProcess5"/>
    <dgm:cxn modelId="{DE4ED818-4CE8-1C46-AF33-F933F0E30552}" type="presParOf" srcId="{7412091C-B1E8-CD47-9347-AD6E529BC7E1}" destId="{7338C726-D143-5C41-9E07-C743D5DE56E5}" srcOrd="7" destOrd="0" presId="urn:microsoft.com/office/officeart/2005/8/layout/vProcess5"/>
    <dgm:cxn modelId="{86253D15-F9CC-2149-90E4-7150555866D4}" type="presParOf" srcId="{7412091C-B1E8-CD47-9347-AD6E529BC7E1}" destId="{0021F440-9849-064B-B932-D8B8DAA9DBD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2ABFA-7D2B-D545-9752-29C7B1C75F8D}">
      <dsp:nvSpPr>
        <dsp:cNvPr id="0" name=""/>
        <dsp:cNvSpPr/>
      </dsp:nvSpPr>
      <dsp:spPr>
        <a:xfrm>
          <a:off x="0" y="977619"/>
          <a:ext cx="2326630" cy="1477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C014A-674F-2849-B71F-E7A92351EE64}">
      <dsp:nvSpPr>
        <dsp:cNvPr id="0" name=""/>
        <dsp:cNvSpPr/>
      </dsp:nvSpPr>
      <dsp:spPr>
        <a:xfrm>
          <a:off x="258514" y="1223208"/>
          <a:ext cx="2326630" cy="1477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Консолідація інтелектуального потенціалу</a:t>
          </a:r>
        </a:p>
      </dsp:txBody>
      <dsp:txXfrm>
        <a:off x="301786" y="1266480"/>
        <a:ext cx="2240086" cy="1390866"/>
      </dsp:txXfrm>
    </dsp:sp>
    <dsp:sp modelId="{4979635E-C505-E740-A3EF-F1A49397DD70}">
      <dsp:nvSpPr>
        <dsp:cNvPr id="0" name=""/>
        <dsp:cNvSpPr/>
      </dsp:nvSpPr>
      <dsp:spPr>
        <a:xfrm>
          <a:off x="2843659" y="977619"/>
          <a:ext cx="2326630" cy="1477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D4859-8ABF-344C-8509-B2286F33AD5F}">
      <dsp:nvSpPr>
        <dsp:cNvPr id="0" name=""/>
        <dsp:cNvSpPr/>
      </dsp:nvSpPr>
      <dsp:spPr>
        <a:xfrm>
          <a:off x="3102173" y="1223208"/>
          <a:ext cx="2326630" cy="1477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Збереження людського капіталу</a:t>
          </a:r>
        </a:p>
      </dsp:txBody>
      <dsp:txXfrm>
        <a:off x="3145445" y="1266480"/>
        <a:ext cx="2240086" cy="1390866"/>
      </dsp:txXfrm>
    </dsp:sp>
    <dsp:sp modelId="{F0AECACF-91E0-564A-9F56-A42F640D1D05}">
      <dsp:nvSpPr>
        <dsp:cNvPr id="0" name=""/>
        <dsp:cNvSpPr/>
      </dsp:nvSpPr>
      <dsp:spPr>
        <a:xfrm>
          <a:off x="5687318" y="977619"/>
          <a:ext cx="2326630" cy="1477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DEC8-7A61-114E-87F7-CCED432720F1}">
      <dsp:nvSpPr>
        <dsp:cNvPr id="0" name=""/>
        <dsp:cNvSpPr/>
      </dsp:nvSpPr>
      <dsp:spPr>
        <a:xfrm>
          <a:off x="5945832" y="1223208"/>
          <a:ext cx="2326630" cy="1477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Розвиток освіти і науки в умовах війни</a:t>
          </a:r>
        </a:p>
      </dsp:txBody>
      <dsp:txXfrm>
        <a:off x="5989104" y="1266480"/>
        <a:ext cx="2240086" cy="1390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ADFC2-E6B0-014F-AAF3-155DE12D6956}">
      <dsp:nvSpPr>
        <dsp:cNvPr id="0" name=""/>
        <dsp:cNvSpPr/>
      </dsp:nvSpPr>
      <dsp:spPr>
        <a:xfrm>
          <a:off x="1274927" y="2098"/>
          <a:ext cx="2266623" cy="13599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Повномасштабна війна спричинила релокацію багатьох університетів та наукових установ.</a:t>
          </a:r>
        </a:p>
      </dsp:txBody>
      <dsp:txXfrm>
        <a:off x="1314759" y="41930"/>
        <a:ext cx="2186959" cy="1280310"/>
      </dsp:txXfrm>
    </dsp:sp>
    <dsp:sp modelId="{9DB27041-C11B-9640-99A5-DC6FF8292C7F}">
      <dsp:nvSpPr>
        <dsp:cNvPr id="0" name=""/>
        <dsp:cNvSpPr/>
      </dsp:nvSpPr>
      <dsp:spPr>
        <a:xfrm>
          <a:off x="3741014" y="401024"/>
          <a:ext cx="480524" cy="562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741014" y="513448"/>
        <a:ext cx="336367" cy="337274"/>
      </dsp:txXfrm>
    </dsp:sp>
    <dsp:sp modelId="{A44F3802-5FE3-8D43-B29C-B2633937D220}">
      <dsp:nvSpPr>
        <dsp:cNvPr id="0" name=""/>
        <dsp:cNvSpPr/>
      </dsp:nvSpPr>
      <dsp:spPr>
        <a:xfrm>
          <a:off x="4448200" y="2098"/>
          <a:ext cx="2266623" cy="13599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Заклади втратили матеріальну базу та змушені були змінити місце діяльності.</a:t>
          </a:r>
        </a:p>
      </dsp:txBody>
      <dsp:txXfrm>
        <a:off x="4488032" y="41930"/>
        <a:ext cx="2186959" cy="1280310"/>
      </dsp:txXfrm>
    </dsp:sp>
    <dsp:sp modelId="{A59EE42A-06E5-3A45-AEA3-6A2FE3D1B349}">
      <dsp:nvSpPr>
        <dsp:cNvPr id="0" name=""/>
        <dsp:cNvSpPr/>
      </dsp:nvSpPr>
      <dsp:spPr>
        <a:xfrm rot="5400000">
          <a:off x="5341250" y="1520736"/>
          <a:ext cx="480524" cy="562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-5400000">
        <a:off x="5412876" y="1561535"/>
        <a:ext cx="337274" cy="336367"/>
      </dsp:txXfrm>
    </dsp:sp>
    <dsp:sp modelId="{AD03305B-426E-AB4E-B077-A331383C21AE}">
      <dsp:nvSpPr>
        <dsp:cNvPr id="0" name=""/>
        <dsp:cNvSpPr/>
      </dsp:nvSpPr>
      <dsp:spPr>
        <a:xfrm>
          <a:off x="4448200" y="2268722"/>
          <a:ext cx="2266623" cy="13599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Разом з тим збережено викладачів, наукові школи та студентські спільноти.</a:t>
          </a:r>
        </a:p>
      </dsp:txBody>
      <dsp:txXfrm>
        <a:off x="4488032" y="2308554"/>
        <a:ext cx="2186959" cy="1280310"/>
      </dsp:txXfrm>
    </dsp:sp>
    <dsp:sp modelId="{53E3A4F4-8175-AD45-8F83-31295846A400}">
      <dsp:nvSpPr>
        <dsp:cNvPr id="0" name=""/>
        <dsp:cNvSpPr/>
      </dsp:nvSpPr>
      <dsp:spPr>
        <a:xfrm rot="10800000">
          <a:off x="3768213" y="2667648"/>
          <a:ext cx="480524" cy="562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3912370" y="2780072"/>
        <a:ext cx="336367" cy="337274"/>
      </dsp:txXfrm>
    </dsp:sp>
    <dsp:sp modelId="{56797800-41E7-FD42-A283-200B98E4D142}">
      <dsp:nvSpPr>
        <dsp:cNvPr id="0" name=""/>
        <dsp:cNvSpPr/>
      </dsp:nvSpPr>
      <dsp:spPr>
        <a:xfrm>
          <a:off x="1274927" y="2268722"/>
          <a:ext cx="2266623" cy="13599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Для координації їх діяльності створено Асоціацію.</a:t>
          </a:r>
        </a:p>
      </dsp:txBody>
      <dsp:txXfrm>
        <a:off x="1314759" y="2308554"/>
        <a:ext cx="2186959" cy="1280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C2FB1-7978-D542-80AD-39776C8380CE}">
      <dsp:nvSpPr>
        <dsp:cNvPr id="0" name=""/>
        <dsp:cNvSpPr/>
      </dsp:nvSpPr>
      <dsp:spPr>
        <a:xfrm>
          <a:off x="275073" y="0"/>
          <a:ext cx="4709131" cy="470913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CF0E73E-DF0A-1442-9ACF-EA5FE8D099D8}">
      <dsp:nvSpPr>
        <dsp:cNvPr id="0" name=""/>
        <dsp:cNvSpPr/>
      </dsp:nvSpPr>
      <dsp:spPr>
        <a:xfrm>
          <a:off x="722440" y="447367"/>
          <a:ext cx="1836561" cy="183656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Консолідація релокованих закладів освіти і науки.</a:t>
          </a:r>
        </a:p>
      </dsp:txBody>
      <dsp:txXfrm>
        <a:off x="812094" y="537021"/>
        <a:ext cx="1657253" cy="1657253"/>
      </dsp:txXfrm>
    </dsp:sp>
    <dsp:sp modelId="{4BC1D723-0D58-D544-937F-FCD01E485664}">
      <dsp:nvSpPr>
        <dsp:cNvPr id="0" name=""/>
        <dsp:cNvSpPr/>
      </dsp:nvSpPr>
      <dsp:spPr>
        <a:xfrm>
          <a:off x="2700275" y="447367"/>
          <a:ext cx="1836561" cy="183656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Захист їх інтересів на національному та міжнародному рівнях.</a:t>
          </a:r>
        </a:p>
      </dsp:txBody>
      <dsp:txXfrm>
        <a:off x="2789929" y="537021"/>
        <a:ext cx="1657253" cy="1657253"/>
      </dsp:txXfrm>
    </dsp:sp>
    <dsp:sp modelId="{DB15D3FB-9501-7E44-9F7A-F93E7C94B6C5}">
      <dsp:nvSpPr>
        <dsp:cNvPr id="0" name=""/>
        <dsp:cNvSpPr/>
      </dsp:nvSpPr>
      <dsp:spPr>
        <a:xfrm>
          <a:off x="722440" y="2425202"/>
          <a:ext cx="1836561" cy="183656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Збереження людського капіталу України.</a:t>
          </a:r>
        </a:p>
      </dsp:txBody>
      <dsp:txXfrm>
        <a:off x="812094" y="2514856"/>
        <a:ext cx="1657253" cy="1657253"/>
      </dsp:txXfrm>
    </dsp:sp>
    <dsp:sp modelId="{DD6247B3-4933-B241-8248-A532F6FDF0DF}">
      <dsp:nvSpPr>
        <dsp:cNvPr id="0" name=""/>
        <dsp:cNvSpPr/>
      </dsp:nvSpPr>
      <dsp:spPr>
        <a:xfrm>
          <a:off x="2700275" y="2425202"/>
          <a:ext cx="1836561" cy="183656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5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Підтримка наукових і освітніх спільнот.</a:t>
          </a:r>
        </a:p>
      </dsp:txBody>
      <dsp:txXfrm>
        <a:off x="2789929" y="2514856"/>
        <a:ext cx="1657253" cy="16572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5F4DC-AD2D-EB4F-8670-E91712E85401}">
      <dsp:nvSpPr>
        <dsp:cNvPr id="0" name=""/>
        <dsp:cNvSpPr/>
      </dsp:nvSpPr>
      <dsp:spPr>
        <a:xfrm>
          <a:off x="0" y="280357"/>
          <a:ext cx="7989752" cy="403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597AE6-D952-2D4F-B59B-77E530E708E5}">
      <dsp:nvSpPr>
        <dsp:cNvPr id="0" name=""/>
        <dsp:cNvSpPr/>
      </dsp:nvSpPr>
      <dsp:spPr>
        <a:xfrm>
          <a:off x="399487" y="44197"/>
          <a:ext cx="559282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396" tIns="0" rIns="2113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Релоковані університети</a:t>
          </a:r>
        </a:p>
      </dsp:txBody>
      <dsp:txXfrm>
        <a:off x="422544" y="67254"/>
        <a:ext cx="5546712" cy="426206"/>
      </dsp:txXfrm>
    </dsp:sp>
    <dsp:sp modelId="{790872DC-4BBC-6347-8E17-73AD74A776F3}">
      <dsp:nvSpPr>
        <dsp:cNvPr id="0" name=""/>
        <dsp:cNvSpPr/>
      </dsp:nvSpPr>
      <dsp:spPr>
        <a:xfrm>
          <a:off x="0" y="1006117"/>
          <a:ext cx="7989752" cy="403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FC01D-B225-4949-97B9-825C56879225}">
      <dsp:nvSpPr>
        <dsp:cNvPr id="0" name=""/>
        <dsp:cNvSpPr/>
      </dsp:nvSpPr>
      <dsp:spPr>
        <a:xfrm>
          <a:off x="399487" y="769957"/>
          <a:ext cx="559282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396" tIns="0" rIns="2113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Наукові установи</a:t>
          </a:r>
        </a:p>
      </dsp:txBody>
      <dsp:txXfrm>
        <a:off x="422544" y="793014"/>
        <a:ext cx="5546712" cy="426206"/>
      </dsp:txXfrm>
    </dsp:sp>
    <dsp:sp modelId="{8268D29D-396F-6D46-BD5F-7D479D9E454A}">
      <dsp:nvSpPr>
        <dsp:cNvPr id="0" name=""/>
        <dsp:cNvSpPr/>
      </dsp:nvSpPr>
      <dsp:spPr>
        <a:xfrm>
          <a:off x="0" y="1731877"/>
          <a:ext cx="7989752" cy="403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6672B-D2C7-864F-BFBC-1D5B8E506856}">
      <dsp:nvSpPr>
        <dsp:cNvPr id="0" name=""/>
        <dsp:cNvSpPr/>
      </dsp:nvSpPr>
      <dsp:spPr>
        <a:xfrm>
          <a:off x="399487" y="1495717"/>
          <a:ext cx="559282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396" tIns="0" rIns="2113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Коледжі та інші освітні заклади</a:t>
          </a:r>
        </a:p>
      </dsp:txBody>
      <dsp:txXfrm>
        <a:off x="422544" y="1518774"/>
        <a:ext cx="5546712" cy="426206"/>
      </dsp:txXfrm>
    </dsp:sp>
    <dsp:sp modelId="{CEFAB7DD-DDCC-0948-B877-61B19E980FE8}">
      <dsp:nvSpPr>
        <dsp:cNvPr id="0" name=""/>
        <dsp:cNvSpPr/>
      </dsp:nvSpPr>
      <dsp:spPr>
        <a:xfrm>
          <a:off x="0" y="2457637"/>
          <a:ext cx="7989752" cy="403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2A394-2A32-C240-9BC5-366036B35266}">
      <dsp:nvSpPr>
        <dsp:cNvPr id="0" name=""/>
        <dsp:cNvSpPr/>
      </dsp:nvSpPr>
      <dsp:spPr>
        <a:xfrm>
          <a:off x="399487" y="2221477"/>
          <a:ext cx="559282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396" tIns="0" rIns="2113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Наукові організації</a:t>
          </a:r>
        </a:p>
      </dsp:txBody>
      <dsp:txXfrm>
        <a:off x="422544" y="2244534"/>
        <a:ext cx="5546712" cy="426206"/>
      </dsp:txXfrm>
    </dsp:sp>
    <dsp:sp modelId="{32D93566-B603-B944-80C2-964E60334D1C}">
      <dsp:nvSpPr>
        <dsp:cNvPr id="0" name=""/>
        <dsp:cNvSpPr/>
      </dsp:nvSpPr>
      <dsp:spPr>
        <a:xfrm>
          <a:off x="0" y="3183397"/>
          <a:ext cx="7989752" cy="403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52C38-AE63-B648-BF18-FB81E52B6F2E}">
      <dsp:nvSpPr>
        <dsp:cNvPr id="0" name=""/>
        <dsp:cNvSpPr/>
      </dsp:nvSpPr>
      <dsp:spPr>
        <a:xfrm>
          <a:off x="399487" y="2947237"/>
          <a:ext cx="559282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396" tIns="0" rIns="2113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Освітні та благодійні фонди</a:t>
          </a:r>
        </a:p>
      </dsp:txBody>
      <dsp:txXfrm>
        <a:off x="422544" y="2970294"/>
        <a:ext cx="5546712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AF0FA-5FF5-4C48-8A78-37B1CF2E0D62}">
      <dsp:nvSpPr>
        <dsp:cNvPr id="0" name=""/>
        <dsp:cNvSpPr/>
      </dsp:nvSpPr>
      <dsp:spPr>
        <a:xfrm>
          <a:off x="2179478" y="0"/>
          <a:ext cx="3630795" cy="363079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2AFEB-484E-9143-BD0F-02BA8AF76955}">
      <dsp:nvSpPr>
        <dsp:cNvPr id="0" name=""/>
        <dsp:cNvSpPr/>
      </dsp:nvSpPr>
      <dsp:spPr>
        <a:xfrm>
          <a:off x="2524404" y="344925"/>
          <a:ext cx="1416010" cy="14160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Збереження наукових шкіл.</a:t>
          </a:r>
        </a:p>
      </dsp:txBody>
      <dsp:txXfrm>
        <a:off x="2593528" y="414049"/>
        <a:ext cx="1277762" cy="1277762"/>
      </dsp:txXfrm>
    </dsp:sp>
    <dsp:sp modelId="{93A4C27E-24F8-104B-9C6E-977EA440173C}">
      <dsp:nvSpPr>
        <dsp:cNvPr id="0" name=""/>
        <dsp:cNvSpPr/>
      </dsp:nvSpPr>
      <dsp:spPr>
        <a:xfrm>
          <a:off x="4049337" y="344925"/>
          <a:ext cx="1416010" cy="14160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Безперервність освітнього процесу.</a:t>
          </a:r>
        </a:p>
      </dsp:txBody>
      <dsp:txXfrm>
        <a:off x="4118461" y="414049"/>
        <a:ext cx="1277762" cy="1277762"/>
      </dsp:txXfrm>
    </dsp:sp>
    <dsp:sp modelId="{45C023DF-17D2-7C4F-9A8C-29F08B58276E}">
      <dsp:nvSpPr>
        <dsp:cNvPr id="0" name=""/>
        <dsp:cNvSpPr/>
      </dsp:nvSpPr>
      <dsp:spPr>
        <a:xfrm>
          <a:off x="2524404" y="1869859"/>
          <a:ext cx="1416010" cy="14160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Підготовка фахівців для відновлення України.</a:t>
          </a:r>
        </a:p>
      </dsp:txBody>
      <dsp:txXfrm>
        <a:off x="2593528" y="1938983"/>
        <a:ext cx="1277762" cy="1277762"/>
      </dsp:txXfrm>
    </dsp:sp>
    <dsp:sp modelId="{AB8FC936-EDED-0540-91B4-4303D457A3A8}">
      <dsp:nvSpPr>
        <dsp:cNvPr id="0" name=""/>
        <dsp:cNvSpPr/>
      </dsp:nvSpPr>
      <dsp:spPr>
        <a:xfrm>
          <a:off x="4049337" y="1869859"/>
          <a:ext cx="1416010" cy="14160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Інтеграція української науки у міжнародний простір.</a:t>
          </a:r>
        </a:p>
      </dsp:txBody>
      <dsp:txXfrm>
        <a:off x="4118461" y="1938983"/>
        <a:ext cx="1277762" cy="12777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1D312-F367-F647-8872-0D64FB90D79B}">
      <dsp:nvSpPr>
        <dsp:cNvPr id="0" name=""/>
        <dsp:cNvSpPr/>
      </dsp:nvSpPr>
      <dsp:spPr>
        <a:xfrm>
          <a:off x="0" y="49710"/>
          <a:ext cx="5259278" cy="14847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Релоковані заклади є носіями освітніх і наукових традицій своїх регіонів.</a:t>
          </a:r>
        </a:p>
      </dsp:txBody>
      <dsp:txXfrm>
        <a:off x="72479" y="122189"/>
        <a:ext cx="5114320" cy="1339772"/>
      </dsp:txXfrm>
    </dsp:sp>
    <dsp:sp modelId="{0EDB8181-C30B-9C45-A52B-F78EAA426D01}">
      <dsp:nvSpPr>
        <dsp:cNvPr id="0" name=""/>
        <dsp:cNvSpPr/>
      </dsp:nvSpPr>
      <dsp:spPr>
        <a:xfrm>
          <a:off x="0" y="1612200"/>
          <a:ext cx="5259278" cy="1484730"/>
        </a:xfrm>
        <a:prstGeom prst="roundRect">
          <a:avLst/>
        </a:prstGeom>
        <a:gradFill rotWithShape="0">
          <a:gsLst>
            <a:gs pos="0">
              <a:schemeClr val="accent2">
                <a:hueOff val="453597"/>
                <a:satOff val="-6894"/>
                <a:lumOff val="6078"/>
                <a:alphaOff val="0"/>
                <a:tint val="98000"/>
                <a:lumMod val="110000"/>
              </a:schemeClr>
            </a:gs>
            <a:gs pos="84000">
              <a:schemeClr val="accent2">
                <a:hueOff val="453597"/>
                <a:satOff val="-6894"/>
                <a:lumOff val="6078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Збереження академічної культури.</a:t>
          </a:r>
        </a:p>
      </dsp:txBody>
      <dsp:txXfrm>
        <a:off x="72479" y="1684679"/>
        <a:ext cx="5114320" cy="1339772"/>
      </dsp:txXfrm>
    </dsp:sp>
    <dsp:sp modelId="{A6747217-A486-F647-96A5-4B79E2F93FC0}">
      <dsp:nvSpPr>
        <dsp:cNvPr id="0" name=""/>
        <dsp:cNvSpPr/>
      </dsp:nvSpPr>
      <dsp:spPr>
        <a:xfrm>
          <a:off x="0" y="3174690"/>
          <a:ext cx="5259278" cy="1484730"/>
        </a:xfrm>
        <a:prstGeom prst="roundRect">
          <a:avLst/>
        </a:prstGeom>
        <a:gradFill rotWithShape="0">
          <a:gsLst>
            <a:gs pos="0">
              <a:schemeClr val="accent2">
                <a:hueOff val="907195"/>
                <a:satOff val="-13789"/>
                <a:lumOff val="12157"/>
                <a:alphaOff val="0"/>
                <a:tint val="98000"/>
                <a:lumMod val="110000"/>
              </a:schemeClr>
            </a:gs>
            <a:gs pos="84000">
              <a:schemeClr val="accent2">
                <a:hueOff val="907195"/>
                <a:satOff val="-13789"/>
                <a:lumOff val="12157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Формування інституційної пам'яті для відновлення деокупованих територій.</a:t>
          </a:r>
        </a:p>
      </dsp:txBody>
      <dsp:txXfrm>
        <a:off x="72479" y="3247169"/>
        <a:ext cx="5114320" cy="13397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80E09-640B-8E45-8593-8AC66BD28964}">
      <dsp:nvSpPr>
        <dsp:cNvPr id="0" name=""/>
        <dsp:cNvSpPr/>
      </dsp:nvSpPr>
      <dsp:spPr>
        <a:xfrm>
          <a:off x="0" y="0"/>
          <a:ext cx="6617970" cy="8092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Представництво інтересів релокованих закладів.</a:t>
          </a:r>
        </a:p>
      </dsp:txBody>
      <dsp:txXfrm>
        <a:off x="23701" y="23701"/>
        <a:ext cx="5676388" cy="761810"/>
      </dsp:txXfrm>
    </dsp:sp>
    <dsp:sp modelId="{1B7D82AB-2632-1246-8442-2B5B5EA15A2B}">
      <dsp:nvSpPr>
        <dsp:cNvPr id="0" name=""/>
        <dsp:cNvSpPr/>
      </dsp:nvSpPr>
      <dsp:spPr>
        <a:xfrm>
          <a:off x="554255" y="956341"/>
          <a:ext cx="6617970" cy="809212"/>
        </a:xfrm>
        <a:prstGeom prst="roundRect">
          <a:avLst>
            <a:gd name="adj" fmla="val 10000"/>
          </a:avLst>
        </a:prstGeom>
        <a:solidFill>
          <a:schemeClr val="accent2">
            <a:hueOff val="302398"/>
            <a:satOff val="-4596"/>
            <a:lumOff val="4052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Координація співпраці між учасниками.</a:t>
          </a:r>
        </a:p>
      </dsp:txBody>
      <dsp:txXfrm>
        <a:off x="577956" y="980042"/>
        <a:ext cx="5490325" cy="761810"/>
      </dsp:txXfrm>
    </dsp:sp>
    <dsp:sp modelId="{A59DD463-84D3-6A4E-BC78-7B6ABEA0744C}">
      <dsp:nvSpPr>
        <dsp:cNvPr id="0" name=""/>
        <dsp:cNvSpPr/>
      </dsp:nvSpPr>
      <dsp:spPr>
        <a:xfrm>
          <a:off x="1100237" y="1912683"/>
          <a:ext cx="6617970" cy="809212"/>
        </a:xfrm>
        <a:prstGeom prst="roundRect">
          <a:avLst>
            <a:gd name="adj" fmla="val 10000"/>
          </a:avLst>
        </a:prstGeom>
        <a:solidFill>
          <a:schemeClr val="accent2">
            <a:hueOff val="604797"/>
            <a:satOff val="-9193"/>
            <a:lumOff val="8105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Залучення міжнародної допомоги.</a:t>
          </a:r>
        </a:p>
      </dsp:txBody>
      <dsp:txXfrm>
        <a:off x="1123938" y="1936384"/>
        <a:ext cx="5498597" cy="761810"/>
      </dsp:txXfrm>
    </dsp:sp>
    <dsp:sp modelId="{8CA5EF19-808E-9542-BFB5-6B096F3372B0}">
      <dsp:nvSpPr>
        <dsp:cNvPr id="0" name=""/>
        <dsp:cNvSpPr/>
      </dsp:nvSpPr>
      <dsp:spPr>
        <a:xfrm>
          <a:off x="1654492" y="2869025"/>
          <a:ext cx="6617970" cy="809212"/>
        </a:xfrm>
        <a:prstGeom prst="roundRect">
          <a:avLst>
            <a:gd name="adj" fmla="val 10000"/>
          </a:avLst>
        </a:prstGeom>
        <a:solidFill>
          <a:schemeClr val="accent2">
            <a:hueOff val="907195"/>
            <a:satOff val="-13789"/>
            <a:lumOff val="12157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Реалізація освітніх і наукових проєктів.</a:t>
          </a:r>
        </a:p>
      </dsp:txBody>
      <dsp:txXfrm>
        <a:off x="1678193" y="2892726"/>
        <a:ext cx="5490325" cy="761810"/>
      </dsp:txXfrm>
    </dsp:sp>
    <dsp:sp modelId="{FD9E227C-FC7E-4444-B8A4-28DB48CF241B}">
      <dsp:nvSpPr>
        <dsp:cNvPr id="0" name=""/>
        <dsp:cNvSpPr/>
      </dsp:nvSpPr>
      <dsp:spPr>
        <a:xfrm>
          <a:off x="6091982" y="619783"/>
          <a:ext cx="525988" cy="5259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6210329" y="619783"/>
        <a:ext cx="289294" cy="395806"/>
      </dsp:txXfrm>
    </dsp:sp>
    <dsp:sp modelId="{8692FF6A-F8E6-AC4A-AD86-BA7C0B570DB3}">
      <dsp:nvSpPr>
        <dsp:cNvPr id="0" name=""/>
        <dsp:cNvSpPr/>
      </dsp:nvSpPr>
      <dsp:spPr>
        <a:xfrm>
          <a:off x="6646237" y="1576124"/>
          <a:ext cx="525988" cy="5259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62278"/>
            <a:satOff val="-6180"/>
            <a:lumOff val="499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662278"/>
              <a:satOff val="-6180"/>
              <a:lumOff val="4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6764584" y="1576124"/>
        <a:ext cx="289294" cy="395806"/>
      </dsp:txXfrm>
    </dsp:sp>
    <dsp:sp modelId="{D872FDD3-D17A-614A-A48D-42AFBBD53533}">
      <dsp:nvSpPr>
        <dsp:cNvPr id="0" name=""/>
        <dsp:cNvSpPr/>
      </dsp:nvSpPr>
      <dsp:spPr>
        <a:xfrm>
          <a:off x="7192219" y="2532466"/>
          <a:ext cx="525988" cy="5259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24556"/>
            <a:satOff val="-12359"/>
            <a:lumOff val="999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1324556"/>
              <a:satOff val="-12359"/>
              <a:lumOff val="9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7310566" y="2532466"/>
        <a:ext cx="289294" cy="3958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907B5-5099-514F-A695-E4DB9DBCC6D1}">
      <dsp:nvSpPr>
        <dsp:cNvPr id="0" name=""/>
        <dsp:cNvSpPr/>
      </dsp:nvSpPr>
      <dsp:spPr>
        <a:xfrm>
          <a:off x="0" y="0"/>
          <a:ext cx="7031593" cy="110347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Створення провідної платформи співпраці релокованих закладів.</a:t>
          </a:r>
        </a:p>
      </dsp:txBody>
      <dsp:txXfrm>
        <a:off x="32320" y="32320"/>
        <a:ext cx="5840860" cy="1038831"/>
      </dsp:txXfrm>
    </dsp:sp>
    <dsp:sp modelId="{2600E9C9-D0C0-1E44-9F12-C6A60C783621}">
      <dsp:nvSpPr>
        <dsp:cNvPr id="0" name=""/>
        <dsp:cNvSpPr/>
      </dsp:nvSpPr>
      <dsp:spPr>
        <a:xfrm>
          <a:off x="620434" y="1287383"/>
          <a:ext cx="7031593" cy="1103471"/>
        </a:xfrm>
        <a:prstGeom prst="roundRect">
          <a:avLst>
            <a:gd name="adj" fmla="val 10000"/>
          </a:avLst>
        </a:prstGeom>
        <a:solidFill>
          <a:schemeClr val="accent2">
            <a:hueOff val="453597"/>
            <a:satOff val="-6894"/>
            <a:lumOff val="6078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Формування експертного центру з питань релокованої освіти.</a:t>
          </a:r>
        </a:p>
      </dsp:txBody>
      <dsp:txXfrm>
        <a:off x="652754" y="1319703"/>
        <a:ext cx="5629262" cy="1038831"/>
      </dsp:txXfrm>
    </dsp:sp>
    <dsp:sp modelId="{751C88FD-A1AF-6743-9957-2F8EF02062E1}">
      <dsp:nvSpPr>
        <dsp:cNvPr id="0" name=""/>
        <dsp:cNvSpPr/>
      </dsp:nvSpPr>
      <dsp:spPr>
        <a:xfrm>
          <a:off x="1240869" y="2574766"/>
          <a:ext cx="7031593" cy="1103471"/>
        </a:xfrm>
        <a:prstGeom prst="roundRect">
          <a:avLst>
            <a:gd name="adj" fmla="val 10000"/>
          </a:avLst>
        </a:prstGeom>
        <a:solidFill>
          <a:schemeClr val="accent2">
            <a:hueOff val="907195"/>
            <a:satOff val="-13789"/>
            <a:lumOff val="12157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Розвиток міжнародних освітніх і наукових проєктів.</a:t>
          </a:r>
        </a:p>
      </dsp:txBody>
      <dsp:txXfrm>
        <a:off x="1273189" y="2607086"/>
        <a:ext cx="5629262" cy="1038831"/>
      </dsp:txXfrm>
    </dsp:sp>
    <dsp:sp modelId="{9C84CCE5-ACD3-CF47-8DFA-14C32EE1DE96}">
      <dsp:nvSpPr>
        <dsp:cNvPr id="0" name=""/>
        <dsp:cNvSpPr/>
      </dsp:nvSpPr>
      <dsp:spPr>
        <a:xfrm>
          <a:off x="6314337" y="836799"/>
          <a:ext cx="717256" cy="71725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6475720" y="836799"/>
        <a:ext cx="394490" cy="539735"/>
      </dsp:txXfrm>
    </dsp:sp>
    <dsp:sp modelId="{B677ADD9-0B32-AE4F-9CA1-43F025401AFF}">
      <dsp:nvSpPr>
        <dsp:cNvPr id="0" name=""/>
        <dsp:cNvSpPr/>
      </dsp:nvSpPr>
      <dsp:spPr>
        <a:xfrm>
          <a:off x="6934771" y="2116825"/>
          <a:ext cx="717256" cy="71725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24556"/>
            <a:satOff val="-12359"/>
            <a:lumOff val="999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1324556"/>
              <a:satOff val="-12359"/>
              <a:lumOff val="9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7096154" y="2116825"/>
        <a:ext cx="394490" cy="539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1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7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4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1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0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4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04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50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74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0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9926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A3B89715-0C08-460F-B428-54CD79978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A185F-82AC-9D84-7BB7-250BBDA6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747" y="4999383"/>
            <a:ext cx="7981054" cy="952428"/>
          </a:xfrm>
        </p:spPr>
        <p:txBody>
          <a:bodyPr anchor="ctr">
            <a:normAutofit/>
          </a:bodyPr>
          <a:lstStyle/>
          <a:p>
            <a:pPr algn="ctr"/>
            <a:r>
              <a:rPr lang="ru-UA" dirty="0">
                <a:solidFill>
                  <a:schemeClr val="accent1"/>
                </a:solidFill>
              </a:rPr>
              <a:t>ГО «Асоціація релокованих освітніх та наукових закладів України»</a:t>
            </a: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937B2BA-7A3F-4338-9F35-A23EE7367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1"/>
            <a:ext cx="8474200" cy="4377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7A43CF-C490-CCFD-9F59-1BD46E018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747" y="854923"/>
            <a:ext cx="7981054" cy="36783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100" dirty="0"/>
          </a:p>
          <a:p>
            <a:pPr marL="0" indent="0" algn="ctr">
              <a:buNone/>
            </a:pPr>
            <a:r>
              <a:rPr lang="ru-RU" sz="2800" dirty="0"/>
              <a:t>СТРАТЕГІЯ КОНСОЛІДАЦІЇ ТА РОЗВИТКУ</a:t>
            </a:r>
            <a:br>
              <a:rPr lang="ru-RU" sz="2800" dirty="0"/>
            </a:br>
            <a:r>
              <a:rPr lang="ru-RU" sz="2800" dirty="0"/>
              <a:t>РЕЛОКОВАНИХ ОСВІТНІХ ТА НАУКОВИХ ЗАКЛАДІВ УКРАЇНИ</a:t>
            </a:r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sz="2100" dirty="0"/>
          </a:p>
          <a:p>
            <a:pPr marL="0" indent="0" algn="ctr">
              <a:buNone/>
            </a:pPr>
            <a:r>
              <a:rPr lang="ru-RU" sz="2100" dirty="0"/>
              <a:t>2026</a:t>
            </a:r>
            <a:endParaRPr lang="ru-UA" sz="2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77D424-9960-4ACA-BCD2-505B987C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6057326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4247F3-70BF-4860-A663-2ECA100F9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6057326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1D5223-6DF2-4751-8B5D-D37B5D98A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6053769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07458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A3B89715-0C08-460F-B428-54CD79978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47" y="4999383"/>
            <a:ext cx="7981054" cy="952428"/>
          </a:xfrm>
        </p:spPr>
        <p:txBody>
          <a:bodyPr anchor="ctr">
            <a:normAutofit/>
          </a:bodyPr>
          <a:lstStyle/>
          <a:p>
            <a:r>
              <a:rPr lang="ru-RU">
                <a:solidFill>
                  <a:schemeClr val="accent1"/>
                </a:solidFill>
              </a:rPr>
              <a:t>Співпраця з державою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7937B2BA-7A3F-4338-9F35-A23EE7367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1"/>
            <a:ext cx="8474200" cy="4377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47" y="854923"/>
            <a:ext cx="7981054" cy="3678303"/>
          </a:xfrm>
        </p:spPr>
        <p:txBody>
          <a:bodyPr>
            <a:normAutofit/>
          </a:bodyPr>
          <a:lstStyle/>
          <a:p>
            <a:r>
              <a:rPr lang="ru-RU" sz="2100"/>
              <a:t>Участь у формуванні освітньої політики.</a:t>
            </a:r>
          </a:p>
          <a:p>
            <a:r>
              <a:rPr lang="ru-RU" sz="2100"/>
              <a:t>Розробка механізмів підтримки релокованих закладів.</a:t>
            </a:r>
          </a:p>
          <a:p>
            <a:r>
              <a:rPr lang="ru-RU" sz="2100"/>
              <a:t>Нормативне врегулювання діяльності таких установ.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77D424-9960-4ACA-BCD2-505B987C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6057326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4247F3-70BF-4860-A663-2ECA100F9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6057326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1D5223-6DF2-4751-8B5D-D37B5D98A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6053769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AAAB002-E48E-4009-828A-511F7A828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 descr="Президент підписав закон про міжнародне співробітництво громад - Конгрес  місцевих та регіональних влад при Президентові України">
            <a:extLst>
              <a:ext uri="{FF2B5EF4-FFF2-40B4-BE49-F238E27FC236}">
                <a16:creationId xmlns:a16="http://schemas.microsoft.com/office/drawing/2014/main" id="{56D7882A-8742-63F7-F8CA-7094AD0317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95" t="9091" r="16324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D74D7E9A-D874-4F02-8A2D-F9CD2205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8550" y="423123"/>
            <a:ext cx="3162164" cy="5935132"/>
            <a:chOff x="438068" y="457200"/>
            <a:chExt cx="3703320" cy="59351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F32581-CAA1-43C6-8532-DC56C8435C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UA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EF55D5-23F0-4398-B16B-AEF5778C3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U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898" y="855134"/>
            <a:ext cx="2798107" cy="1372177"/>
          </a:xfrm>
        </p:spPr>
        <p:txBody>
          <a:bodyPr anchor="ctr">
            <a:normAutofit/>
          </a:bodyPr>
          <a:lstStyle/>
          <a:p>
            <a:pPr algn="ctr"/>
            <a:r>
              <a:rPr lang="ru-RU" sz="2300" dirty="0" err="1">
                <a:solidFill>
                  <a:srgbClr val="FFFFFF"/>
                </a:solidFill>
              </a:rPr>
              <a:t>Міжнародна</a:t>
            </a:r>
            <a:r>
              <a:rPr lang="ru-RU" sz="2300" dirty="0">
                <a:solidFill>
                  <a:srgbClr val="FFFFFF"/>
                </a:solidFill>
              </a:rPr>
              <a:t> </a:t>
            </a:r>
            <a:r>
              <a:rPr lang="ru-RU" sz="2300" dirty="0" err="1">
                <a:solidFill>
                  <a:srgbClr val="FFFFFF"/>
                </a:solidFill>
              </a:rPr>
              <a:t>співпраця</a:t>
            </a:r>
            <a:endParaRPr lang="ru-RU" sz="23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550" y="2017987"/>
            <a:ext cx="3076802" cy="4162096"/>
          </a:xfrm>
        </p:spPr>
        <p:txBody>
          <a:bodyPr>
            <a:normAutofit/>
          </a:bodyPr>
          <a:lstStyle/>
          <a:p>
            <a:pPr>
              <a:buClr>
                <a:srgbClr val="E9EF3E"/>
              </a:buClr>
            </a:pPr>
            <a:r>
              <a:rPr lang="ru-RU" dirty="0">
                <a:solidFill>
                  <a:srgbClr val="FFFFFF"/>
                </a:solidFill>
              </a:rPr>
              <a:t>Партнерство з </a:t>
            </a:r>
            <a:r>
              <a:rPr lang="ru-RU" dirty="0" err="1">
                <a:solidFill>
                  <a:srgbClr val="FFFFFF"/>
                </a:solidFill>
              </a:rPr>
              <a:t>іноземними</a:t>
            </a:r>
            <a:r>
              <a:rPr lang="ru-RU" dirty="0">
                <a:solidFill>
                  <a:srgbClr val="FFFFFF"/>
                </a:solidFill>
              </a:rPr>
              <a:t> закладами </a:t>
            </a:r>
            <a:r>
              <a:rPr lang="ru-RU" dirty="0" err="1">
                <a:solidFill>
                  <a:srgbClr val="FFFFFF"/>
                </a:solidFill>
              </a:rPr>
              <a:t>освіти</a:t>
            </a:r>
            <a:r>
              <a:rPr lang="ru-RU" dirty="0">
                <a:solidFill>
                  <a:srgbClr val="FFFFFF"/>
                </a:solidFill>
              </a:rPr>
              <a:t> і науки.</a:t>
            </a:r>
          </a:p>
          <a:p>
            <a:pPr>
              <a:buClr>
                <a:srgbClr val="E9EF3E"/>
              </a:buClr>
            </a:pPr>
            <a:r>
              <a:rPr lang="ru-RU" dirty="0" err="1">
                <a:solidFill>
                  <a:srgbClr val="FFFFFF"/>
                </a:solidFill>
              </a:rPr>
              <a:t>Співпраця</a:t>
            </a:r>
            <a:r>
              <a:rPr lang="ru-RU" dirty="0">
                <a:solidFill>
                  <a:srgbClr val="FFFFFF"/>
                </a:solidFill>
              </a:rPr>
              <a:t> з </a:t>
            </a:r>
            <a:r>
              <a:rPr lang="ru-RU" dirty="0" err="1">
                <a:solidFill>
                  <a:srgbClr val="FFFFFF"/>
                </a:solidFill>
              </a:rPr>
              <a:t>міжнародними</a:t>
            </a:r>
            <a:r>
              <a:rPr lang="ru-RU" dirty="0">
                <a:solidFill>
                  <a:srgbClr val="FFFFFF"/>
                </a:solidFill>
              </a:rPr>
              <a:t> фондами.</a:t>
            </a:r>
          </a:p>
          <a:p>
            <a:pPr>
              <a:buClr>
                <a:srgbClr val="E9EF3E"/>
              </a:buClr>
            </a:pPr>
            <a:r>
              <a:rPr lang="ru-RU" dirty="0" err="1">
                <a:solidFill>
                  <a:srgbClr val="FFFFFF"/>
                </a:solidFill>
              </a:rPr>
              <a:t>Грантові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програми</a:t>
            </a:r>
            <a:r>
              <a:rPr lang="ru-RU" dirty="0">
                <a:solidFill>
                  <a:srgbClr val="FFFFFF"/>
                </a:solidFill>
              </a:rPr>
              <a:t> та </a:t>
            </a:r>
            <a:r>
              <a:rPr lang="ru-RU" dirty="0" err="1">
                <a:solidFill>
                  <a:srgbClr val="FFFFFF"/>
                </a:solidFill>
              </a:rPr>
              <a:t>академічна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мобільність</a:t>
            </a:r>
            <a:r>
              <a:rPr lang="ru-RU" dirty="0">
                <a:solidFill>
                  <a:srgbClr val="FFFFFF"/>
                </a:solidFill>
              </a:rPr>
              <a:t>.</a:t>
            </a:r>
          </a:p>
          <a:p>
            <a:pPr>
              <a:buClr>
                <a:srgbClr val="E9EF3E"/>
              </a:buClr>
            </a:pPr>
            <a:r>
              <a:rPr lang="ru-RU" dirty="0" err="1">
                <a:solidFill>
                  <a:srgbClr val="FFFFFF"/>
                </a:solidFill>
              </a:rPr>
              <a:t>Спільні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наукові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дослідження</a:t>
            </a:r>
            <a:r>
              <a:rPr lang="ru-RU" dirty="0">
                <a:solidFill>
                  <a:srgbClr val="FFFFFF"/>
                </a:solidFill>
              </a:rPr>
              <a:t>.</a:t>
            </a:r>
          </a:p>
        </p:txBody>
      </p:sp>
    </p:spTree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 anchor="ctr" anchorCtr="1">
            <a:normAutofit/>
          </a:bodyPr>
          <a:lstStyle/>
          <a:p>
            <a:r>
              <a:rPr lang="ru-RU" dirty="0" err="1"/>
              <a:t>Можливості</a:t>
            </a:r>
            <a:r>
              <a:rPr lang="ru-RU" dirty="0"/>
              <a:t> для </a:t>
            </a:r>
            <a:r>
              <a:rPr lang="ru-RU" dirty="0" err="1"/>
              <a:t>інвесторів</a:t>
            </a:r>
            <a:endParaRPr lang="ru-RU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8FDF771-E685-464C-8935-25047BD7B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457200"/>
            <a:ext cx="2777490" cy="91440"/>
          </a:xfrm>
          <a:prstGeom prst="rect">
            <a:avLst/>
          </a:prstGeom>
          <a:solidFill>
            <a:srgbClr val="F0A5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3D5D599-1CAE-4C92-B5AE-8E51AF6D4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899" y="2180496"/>
            <a:ext cx="4053480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Рисунок 13" descr="Інвестори vs Підприємці: куди течуть гроші зараз і що це означає">
            <a:extLst>
              <a:ext uri="{FF2B5EF4-FFF2-40B4-BE49-F238E27FC236}">
                <a16:creationId xmlns:a16="http://schemas.microsoft.com/office/drawing/2014/main" id="{5F336E56-D21A-85A6-57AC-00C7B5FF2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8" y="3087707"/>
            <a:ext cx="3721894" cy="219591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853" y="2180496"/>
            <a:ext cx="3956251" cy="4045683"/>
          </a:xfrm>
        </p:spPr>
        <p:txBody>
          <a:bodyPr>
            <a:normAutofit/>
          </a:bodyPr>
          <a:lstStyle/>
          <a:p>
            <a:pPr>
              <a:buClr>
                <a:srgbClr val="F0A552"/>
              </a:buClr>
            </a:pPr>
            <a:r>
              <a:rPr lang="ru-RU"/>
              <a:t>Інвестиції в освітні проєкти.</a:t>
            </a:r>
          </a:p>
          <a:p>
            <a:pPr>
              <a:buClr>
                <a:srgbClr val="F0A552"/>
              </a:buClr>
            </a:pPr>
            <a:r>
              <a:rPr lang="ru-RU"/>
              <a:t>Підтримка інновацій та досліджень.</a:t>
            </a:r>
          </a:p>
          <a:p>
            <a:pPr>
              <a:buClr>
                <a:srgbClr val="F0A552"/>
              </a:buClr>
            </a:pPr>
            <a:r>
              <a:rPr lang="ru-RU"/>
              <a:t>Розвиток освітніх технологій.</a:t>
            </a:r>
          </a:p>
          <a:p>
            <a:pPr>
              <a:buClr>
                <a:srgbClr val="F0A552"/>
              </a:buClr>
            </a:pPr>
            <a:r>
              <a:rPr lang="ru-RU"/>
              <a:t>Участь у відновленні освітньої інфраструктури України.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671" y="1073231"/>
            <a:ext cx="2290568" cy="4711539"/>
          </a:xfrm>
        </p:spPr>
        <p:txBody>
          <a:bodyPr anchor="ctr">
            <a:normAutofit/>
          </a:bodyPr>
          <a:lstStyle/>
          <a:p>
            <a:pPr algn="ctr"/>
            <a:r>
              <a:rPr lang="ru-RU" dirty="0" err="1">
                <a:solidFill>
                  <a:schemeClr val="accent1"/>
                </a:solidFill>
              </a:rPr>
              <a:t>Очікувані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результати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723898"/>
            <a:ext cx="5623962" cy="56769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6971" y="1073231"/>
            <a:ext cx="4949687" cy="4711539"/>
          </a:xfrm>
        </p:spPr>
        <p:txBody>
          <a:bodyPr>
            <a:normAutofit/>
          </a:bodyPr>
          <a:lstStyle/>
          <a:p>
            <a:r>
              <a:rPr lang="ru-RU" sz="1700">
                <a:solidFill>
                  <a:srgbClr val="FFFFFF"/>
                </a:solidFill>
              </a:rPr>
              <a:t>Консолідація релокованих закладів.</a:t>
            </a:r>
          </a:p>
          <a:p>
            <a:r>
              <a:rPr lang="ru-RU" sz="1700">
                <a:solidFill>
                  <a:srgbClr val="FFFFFF"/>
                </a:solidFill>
              </a:rPr>
              <a:t>Посилення ролі освіти і науки.</a:t>
            </a:r>
          </a:p>
          <a:p>
            <a:r>
              <a:rPr lang="ru-RU" sz="1700">
                <a:solidFill>
                  <a:srgbClr val="FFFFFF"/>
                </a:solidFill>
              </a:rPr>
              <a:t>Збереження закладів вищої освіти.</a:t>
            </a:r>
          </a:p>
          <a:p>
            <a:r>
              <a:rPr lang="ru-RU" sz="1700">
                <a:solidFill>
                  <a:srgbClr val="FFFFFF"/>
                </a:solidFill>
              </a:rPr>
              <a:t>Розвиток міжнародної співпраці.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 anchor="ctr" anchorCtr="1">
            <a:normAutofit/>
          </a:bodyPr>
          <a:lstStyle/>
          <a:p>
            <a:r>
              <a:rPr lang="ru-RU" dirty="0" err="1">
                <a:solidFill>
                  <a:srgbClr val="FFFEFF"/>
                </a:solidFill>
              </a:rPr>
              <a:t>Бачення</a:t>
            </a:r>
            <a:r>
              <a:rPr lang="ru-RU" dirty="0">
                <a:solidFill>
                  <a:srgbClr val="FFFEFF"/>
                </a:solidFill>
              </a:rPr>
              <a:t> </a:t>
            </a:r>
            <a:r>
              <a:rPr lang="ru-RU">
                <a:solidFill>
                  <a:srgbClr val="FFFEFF"/>
                </a:solidFill>
              </a:rPr>
              <a:t>майбутнього</a:t>
            </a:r>
            <a:endParaRPr lang="ru-RU" dirty="0">
              <a:solidFill>
                <a:srgbClr val="FFFE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5FCCF2-6BBB-46E5-4214-A593484A8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296387"/>
              </p:ext>
            </p:extLst>
          </p:nvPr>
        </p:nvGraphicFramePr>
        <p:xfrm>
          <a:off x="435768" y="2181225"/>
          <a:ext cx="8272463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3B89715-0C08-460F-B428-54CD79978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47" y="4999383"/>
            <a:ext cx="7981054" cy="952428"/>
          </a:xfrm>
        </p:spPr>
        <p:txBody>
          <a:bodyPr anchor="ctr">
            <a:normAutofit/>
          </a:bodyPr>
          <a:lstStyle/>
          <a:p>
            <a:r>
              <a:rPr lang="ru-RU">
                <a:solidFill>
                  <a:schemeClr val="accent1"/>
                </a:solidFill>
              </a:rPr>
              <a:t>Запрошення до співпраці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37B2BA-7A3F-4338-9F35-A23EE7367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1"/>
            <a:ext cx="8474200" cy="4377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47" y="854923"/>
            <a:ext cx="7981054" cy="3678303"/>
          </a:xfrm>
        </p:spPr>
        <p:txBody>
          <a:bodyPr>
            <a:normAutofit/>
          </a:bodyPr>
          <a:lstStyle/>
          <a:p>
            <a:r>
              <a:rPr lang="ru-RU" sz="2100"/>
              <a:t>Запрошуємо до співпраці:</a:t>
            </a:r>
          </a:p>
          <a:p>
            <a:r>
              <a:rPr lang="ru-RU" sz="2100"/>
              <a:t>релоковані університети,</a:t>
            </a:r>
          </a:p>
          <a:p>
            <a:r>
              <a:rPr lang="ru-RU" sz="2100"/>
              <a:t>наукові установи,</a:t>
            </a:r>
          </a:p>
          <a:p>
            <a:r>
              <a:rPr lang="ru-RU" sz="2100"/>
              <a:t>державні органи,</a:t>
            </a:r>
          </a:p>
          <a:p>
            <a:r>
              <a:rPr lang="ru-RU" sz="2100"/>
              <a:t>міжнародні організації та інвесторів.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77D424-9960-4ACA-BCD2-505B987C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6057326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4247F3-70BF-4860-A663-2ECA100F9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6057326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1D5223-6DF2-4751-8B5D-D37B5D98A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6053769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7">
            <a:extLst>
              <a:ext uri="{FF2B5EF4-FFF2-40B4-BE49-F238E27FC236}">
                <a16:creationId xmlns:a16="http://schemas.microsoft.com/office/drawing/2014/main" id="{3018A306-443B-4844-9884-D3E2C3B371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3F430D2A-93AA-410C-B1BB-98FEA2990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9A0EF52A-1A39-47D8-AA03-47A1C47BE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6DE2E2-8696-47C1-8B42-A04B409BC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085765"/>
            <a:ext cx="8447150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E6175D-CE1B-4C8E-8FF8-7309F21F3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3E585B-8104-44E6-9496-22CE627DB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AED08A-FCED-9B6C-6CBD-400433B88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612" y="863695"/>
            <a:ext cx="5186995" cy="49471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ГО «</a:t>
            </a:r>
            <a:r>
              <a:rPr lang="en-US" sz="3200" dirty="0" err="1">
                <a:solidFill>
                  <a:srgbClr val="FFFFFF"/>
                </a:solidFill>
              </a:rPr>
              <a:t>Асоціація</a:t>
            </a:r>
            <a:r>
              <a:rPr lang="en-US" sz="3200" dirty="0">
                <a:solidFill>
                  <a:srgbClr val="FFFFFF"/>
                </a:solidFill>
              </a:rPr>
              <a:t> Релокованих </a:t>
            </a:r>
            <a:r>
              <a:rPr lang="en-US" sz="3200" dirty="0" err="1">
                <a:solidFill>
                  <a:srgbClr val="FFFFFF"/>
                </a:solidFill>
              </a:rPr>
              <a:t>освітніх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br>
              <a:rPr lang="uk-UA" sz="3200" dirty="0">
                <a:solidFill>
                  <a:srgbClr val="FFFFFF"/>
                </a:solidFill>
              </a:rPr>
            </a:br>
            <a:r>
              <a:rPr lang="en-US" sz="3200" dirty="0" err="1">
                <a:solidFill>
                  <a:srgbClr val="FFFFFF"/>
                </a:solidFill>
              </a:rPr>
              <a:t>та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наукових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закладів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України</a:t>
            </a:r>
            <a:r>
              <a:rPr lang="en-US" sz="3200" dirty="0">
                <a:solidFill>
                  <a:srgbClr val="FFFFFF"/>
                </a:solidFill>
              </a:rPr>
              <a:t>»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F8C05A-3103-44B5-AFBC-A8FC5AF00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1" name="Rectangle 21">
            <a:extLst>
              <a:ext uri="{FF2B5EF4-FFF2-40B4-BE49-F238E27FC236}">
                <a16:creationId xmlns:a16="http://schemas.microsoft.com/office/drawing/2014/main" id="{0794EE00-AFAB-44F8-902F-E94445806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453643"/>
            <a:ext cx="5627728" cy="9499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95F12ABC-29DF-4D0F-9FE7-873B7F8E3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644729"/>
            <a:ext cx="2777490" cy="57458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1E972D-3C76-55C0-2821-E39F44DE3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93" y="955415"/>
            <a:ext cx="3512934" cy="49471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800" cap="all" dirty="0" err="1">
                <a:solidFill>
                  <a:schemeClr val="accent2"/>
                </a:solidFill>
              </a:rPr>
              <a:t>Дякуємо</a:t>
            </a:r>
            <a:r>
              <a:rPr lang="en-US" sz="2800" cap="all" dirty="0">
                <a:solidFill>
                  <a:schemeClr val="accent2"/>
                </a:solidFill>
              </a:rPr>
              <a:t> </a:t>
            </a:r>
            <a:r>
              <a:rPr lang="en-US" sz="2800" cap="all" dirty="0" err="1">
                <a:solidFill>
                  <a:schemeClr val="accent2"/>
                </a:solidFill>
              </a:rPr>
              <a:t>за</a:t>
            </a:r>
            <a:r>
              <a:rPr lang="en-US" sz="2800" cap="all" dirty="0">
                <a:solidFill>
                  <a:schemeClr val="accent2"/>
                </a:solidFill>
              </a:rPr>
              <a:t> </a:t>
            </a:r>
            <a:r>
              <a:rPr lang="en-US" sz="2800" cap="all" dirty="0" err="1">
                <a:solidFill>
                  <a:schemeClr val="accent2"/>
                </a:solidFill>
              </a:rPr>
              <a:t>увагу</a:t>
            </a:r>
            <a:r>
              <a:rPr lang="en-US" sz="2800" cap="all" dirty="0">
                <a:solidFill>
                  <a:schemeClr val="accent2"/>
                </a:solidFill>
              </a:rPr>
              <a:t>!</a:t>
            </a:r>
            <a:r>
              <a:rPr lang="uk-UA" sz="2800" cap="all">
                <a:solidFill>
                  <a:schemeClr val="accent2"/>
                </a:solidFill>
              </a:rPr>
              <a:t>  </a:t>
            </a:r>
            <a:endParaRPr lang="en-US" sz="2800" cap="all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679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solidFill>
                  <a:srgbClr val="FFFEFF"/>
                </a:solidFill>
              </a:rPr>
              <a:t>Асоціація</a:t>
            </a:r>
            <a:r>
              <a:rPr lang="ru-RU" dirty="0">
                <a:solidFill>
                  <a:srgbClr val="FFFEFF"/>
                </a:solidFill>
              </a:rPr>
              <a:t> </a:t>
            </a:r>
            <a:r>
              <a:rPr lang="ru-RU" dirty="0" err="1">
                <a:solidFill>
                  <a:srgbClr val="FFFEFF"/>
                </a:solidFill>
              </a:rPr>
              <a:t>релокованих</a:t>
            </a:r>
            <a:r>
              <a:rPr lang="ru-RU" dirty="0">
                <a:solidFill>
                  <a:srgbClr val="FFFEFF"/>
                </a:solidFill>
              </a:rPr>
              <a:t> </a:t>
            </a:r>
            <a:r>
              <a:rPr lang="ru-RU" dirty="0" err="1">
                <a:solidFill>
                  <a:srgbClr val="FFFEFF"/>
                </a:solidFill>
              </a:rPr>
              <a:t>освітніх</a:t>
            </a:r>
            <a:r>
              <a:rPr lang="ru-RU" dirty="0">
                <a:solidFill>
                  <a:srgbClr val="FFFEFF"/>
                </a:solidFill>
              </a:rPr>
              <a:t> та </a:t>
            </a:r>
            <a:r>
              <a:rPr lang="ru-RU" dirty="0" err="1">
                <a:solidFill>
                  <a:srgbClr val="FFFEFF"/>
                </a:solidFill>
              </a:rPr>
              <a:t>наукових</a:t>
            </a:r>
            <a:r>
              <a:rPr lang="ru-RU" dirty="0">
                <a:solidFill>
                  <a:srgbClr val="FFFEFF"/>
                </a:solidFill>
              </a:rPr>
              <a:t> </a:t>
            </a:r>
            <a:r>
              <a:rPr lang="ru-RU" dirty="0" err="1">
                <a:solidFill>
                  <a:srgbClr val="FFFEFF"/>
                </a:solidFill>
              </a:rPr>
              <a:t>закладів</a:t>
            </a:r>
            <a:r>
              <a:rPr lang="ru-RU" dirty="0">
                <a:solidFill>
                  <a:srgbClr val="FFFEFF"/>
                </a:solidFill>
              </a:rPr>
              <a:t> </a:t>
            </a:r>
            <a:r>
              <a:rPr lang="ru-RU" dirty="0" err="1">
                <a:solidFill>
                  <a:srgbClr val="FFFEFF"/>
                </a:solidFill>
              </a:rPr>
              <a:t>України</a:t>
            </a:r>
            <a:endParaRPr lang="ru-RU" dirty="0">
              <a:solidFill>
                <a:srgbClr val="FFFEFF"/>
              </a:solidFill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C7CCDB48-0940-78D3-5685-024BE4CDF1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068404"/>
              </p:ext>
            </p:extLst>
          </p:nvPr>
        </p:nvGraphicFramePr>
        <p:xfrm>
          <a:off x="435768" y="2181225"/>
          <a:ext cx="8272463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1"/>
          <a:lstStyle/>
          <a:p>
            <a:pPr algn="ctr"/>
            <a:r>
              <a:rPr lang="ru-RU" dirty="0" err="1"/>
              <a:t>Передумови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Асоціації</a:t>
            </a:r>
            <a:endParaRPr lang="ru-RU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C47C88A-62B0-DFD4-2639-E2BCBD592EF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192" y="2228003"/>
          <a:ext cx="7989752" cy="3630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671" y="1037967"/>
            <a:ext cx="2290568" cy="4709131"/>
          </a:xfrm>
        </p:spPr>
        <p:txBody>
          <a:bodyPr anchor="ctr">
            <a:normAutofit/>
          </a:bodyPr>
          <a:lstStyle/>
          <a:p>
            <a:pPr algn="ctr"/>
            <a:r>
              <a:rPr lang="ru-RU" dirty="0" err="1">
                <a:solidFill>
                  <a:schemeClr val="accent1"/>
                </a:solidFill>
              </a:rPr>
              <a:t>Місія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Асоціації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723898"/>
            <a:ext cx="5623962" cy="56769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FD9953-5A02-E716-7209-B0FA407F53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074116"/>
              </p:ext>
            </p:extLst>
          </p:nvPr>
        </p:nvGraphicFramePr>
        <p:xfrm>
          <a:off x="3448828" y="1037967"/>
          <a:ext cx="5259278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1"/>
          <a:lstStyle/>
          <a:p>
            <a:pPr algn="ctr"/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Асоціації</a:t>
            </a:r>
            <a:endParaRPr lang="ru-RU" dirty="0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30581FD1-A0CF-9DF1-44F6-90FE5FAC3C9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192" y="2228003"/>
          <a:ext cx="7989752" cy="3630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1"/>
          <a:lstStyle/>
          <a:p>
            <a:r>
              <a:rPr lang="ru-RU" dirty="0"/>
              <a:t>Роль </a:t>
            </a:r>
            <a:r>
              <a:rPr lang="ru-RU" dirty="0" err="1"/>
              <a:t>релокованих</a:t>
            </a:r>
            <a:r>
              <a:rPr lang="ru-RU" dirty="0"/>
              <a:t> </a:t>
            </a:r>
            <a:r>
              <a:rPr lang="ru-RU" dirty="0" err="1"/>
              <a:t>закладів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endParaRPr lang="ru-RU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E5A47AA5-08D2-7683-444F-640ED6F008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192" y="2228003"/>
          <a:ext cx="7989752" cy="3630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671" y="1073231"/>
            <a:ext cx="2290568" cy="4711539"/>
          </a:xfrm>
        </p:spPr>
        <p:txBody>
          <a:bodyPr anchor="ctr">
            <a:normAutofit/>
          </a:bodyPr>
          <a:lstStyle/>
          <a:p>
            <a:pPr algn="ctr"/>
            <a:r>
              <a:rPr lang="ru-RU" sz="2400" dirty="0" err="1">
                <a:solidFill>
                  <a:schemeClr val="accent1"/>
                </a:solidFill>
              </a:rPr>
              <a:t>Збереження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dirty="0" err="1">
                <a:solidFill>
                  <a:schemeClr val="accent1"/>
                </a:solidFill>
              </a:rPr>
              <a:t>людського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dirty="0" err="1">
                <a:solidFill>
                  <a:schemeClr val="accent1"/>
                </a:solidFill>
              </a:rPr>
              <a:t>капіталу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723898"/>
            <a:ext cx="5623962" cy="56769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6971" y="1073231"/>
            <a:ext cx="4949687" cy="4711539"/>
          </a:xfrm>
        </p:spPr>
        <p:txBody>
          <a:bodyPr>
            <a:normAutofit/>
          </a:bodyPr>
          <a:lstStyle/>
          <a:p>
            <a:r>
              <a:rPr lang="ru-RU" sz="1700">
                <a:solidFill>
                  <a:srgbClr val="FFFFFF"/>
                </a:solidFill>
              </a:rPr>
              <a:t>Підтримка науковців і викладачів.</a:t>
            </a:r>
          </a:p>
          <a:p>
            <a:r>
              <a:rPr lang="ru-RU" sz="1700">
                <a:solidFill>
                  <a:srgbClr val="FFFFFF"/>
                </a:solidFill>
              </a:rPr>
              <a:t>Підтримка молодих учених.</a:t>
            </a:r>
          </a:p>
          <a:p>
            <a:r>
              <a:rPr lang="ru-RU" sz="1700">
                <a:solidFill>
                  <a:srgbClr val="FFFFFF"/>
                </a:solidFill>
              </a:rPr>
              <a:t>Підготовка студентів та нових спеціалістів.</a:t>
            </a:r>
          </a:p>
          <a:p>
            <a:r>
              <a:rPr lang="ru-RU" sz="1700">
                <a:solidFill>
                  <a:srgbClr val="FFFFFF"/>
                </a:solidFill>
              </a:rPr>
              <a:t>Запобігання відтоку інтелектуального потенціалу з України.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670" y="1037967"/>
            <a:ext cx="2524473" cy="4709131"/>
          </a:xfrm>
        </p:spPr>
        <p:txBody>
          <a:bodyPr anchor="ctr">
            <a:normAutofit/>
          </a:bodyPr>
          <a:lstStyle/>
          <a:p>
            <a:pPr algn="ctr"/>
            <a:r>
              <a:rPr lang="ru-RU" sz="2400" dirty="0" err="1">
                <a:solidFill>
                  <a:schemeClr val="accent1"/>
                </a:solidFill>
              </a:rPr>
              <a:t>Збереження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dirty="0" err="1">
                <a:solidFill>
                  <a:schemeClr val="accent1"/>
                </a:solidFill>
              </a:rPr>
              <a:t>регіональних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dirty="0" err="1">
                <a:solidFill>
                  <a:schemeClr val="accent1"/>
                </a:solidFill>
              </a:rPr>
              <a:t>традицій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723898"/>
            <a:ext cx="5623962" cy="56769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A2D189D-E988-DCF3-2302-E2D8C85E49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026052"/>
              </p:ext>
            </p:extLst>
          </p:nvPr>
        </p:nvGraphicFramePr>
        <p:xfrm>
          <a:off x="3448828" y="1037967"/>
          <a:ext cx="5259278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 anchor="ctr" anchorCtr="1">
            <a:normAutofit/>
          </a:bodyPr>
          <a:lstStyle/>
          <a:p>
            <a:r>
              <a:rPr lang="ru-RU" dirty="0" err="1">
                <a:solidFill>
                  <a:srgbClr val="FFFEFF"/>
                </a:solidFill>
              </a:rPr>
              <a:t>Основні</a:t>
            </a:r>
            <a:r>
              <a:rPr lang="ru-RU" dirty="0">
                <a:solidFill>
                  <a:srgbClr val="FFFEFF"/>
                </a:solidFill>
              </a:rPr>
              <a:t> </a:t>
            </a:r>
            <a:r>
              <a:rPr lang="ru-RU" dirty="0" err="1">
                <a:solidFill>
                  <a:srgbClr val="FFFEFF"/>
                </a:solidFill>
              </a:rPr>
              <a:t>завдання</a:t>
            </a:r>
            <a:r>
              <a:rPr lang="ru-RU" dirty="0">
                <a:solidFill>
                  <a:srgbClr val="FFFEFF"/>
                </a:solidFill>
              </a:rPr>
              <a:t> </a:t>
            </a:r>
            <a:r>
              <a:rPr lang="ru-RU" dirty="0" err="1">
                <a:solidFill>
                  <a:srgbClr val="FFFEFF"/>
                </a:solidFill>
              </a:rPr>
              <a:t>Асоціації</a:t>
            </a:r>
            <a:endParaRPr lang="ru-RU" dirty="0">
              <a:solidFill>
                <a:srgbClr val="FFFE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A83123-B050-FC58-9B22-3E5E25A1C6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653556"/>
              </p:ext>
            </p:extLst>
          </p:nvPr>
        </p:nvGraphicFramePr>
        <p:xfrm>
          <a:off x="435768" y="2181225"/>
          <a:ext cx="8272463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46</TotalTime>
  <Words>381</Words>
  <Application>Microsoft Macintosh PowerPoint</Application>
  <PresentationFormat>Экран (4:3)</PresentationFormat>
  <Paragraphs>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Corbel</vt:lpstr>
      <vt:lpstr>Gill Sans MT</vt:lpstr>
      <vt:lpstr>Wingdings 2</vt:lpstr>
      <vt:lpstr>Дивиденд</vt:lpstr>
      <vt:lpstr>ГО «Асоціація релокованих освітніх та наукових закладів України»</vt:lpstr>
      <vt:lpstr>Асоціація релокованих освітніх та наукових закладів України</vt:lpstr>
      <vt:lpstr>Передумови створення Асоціації</vt:lpstr>
      <vt:lpstr>Місія Асоціації</vt:lpstr>
      <vt:lpstr>Учасники Асоціації</vt:lpstr>
      <vt:lpstr>Роль релокованих закладів освіти</vt:lpstr>
      <vt:lpstr>Збереження людського капіталу</vt:lpstr>
      <vt:lpstr>Збереження регіональних традицій</vt:lpstr>
      <vt:lpstr>Основні завдання Асоціації</vt:lpstr>
      <vt:lpstr>Співпраця з державою</vt:lpstr>
      <vt:lpstr>Міжнародна співпраця</vt:lpstr>
      <vt:lpstr>Можливості для інвесторів</vt:lpstr>
      <vt:lpstr>Очікувані результати</vt:lpstr>
      <vt:lpstr>Бачення майбутнього</vt:lpstr>
      <vt:lpstr>Запрошення до співпраці</vt:lpstr>
      <vt:lpstr>ГО «Асоціація Релокованих освітніх  та наукових закладів України»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Віталій Вікторович Короленко</cp:lastModifiedBy>
  <cp:revision>4</cp:revision>
  <dcterms:created xsi:type="dcterms:W3CDTF">2013-01-27T09:14:16Z</dcterms:created>
  <dcterms:modified xsi:type="dcterms:W3CDTF">2026-03-08T17:04:49Z</dcterms:modified>
  <cp:category/>
</cp:coreProperties>
</file>